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svg" ContentType="image/svg+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77" d="100"/>
          <a:sy n="77" d="100"/>
        </p:scale>
        <p:origin x="8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21" Type="http://schemas.openxmlformats.org/officeDocument/2006/relationships/viewProps" Target="viewProps.xml"/>
  <Relationship Id="rId20" Type="http://schemas.openxmlformats.org/officeDocument/2006/relationships/presProps" Target="presProps.xml"/>
  <Relationship Id="rId1" Type="http://schemas.openxmlformats.org/officeDocument/2006/relationships/slideMaster" Target="slideMasters/slideMaster1.xml"/>
  <Relationship Id="rId23" Type="http://schemas.openxmlformats.org/officeDocument/2006/relationships/tableStyles" Target="tableStyles.xml"/>
  <Relationship Id="rId2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<Relationship Id="rId8" Type="http://schemas.openxmlformats.org/officeDocument/2006/relationships/image" Target="../media/image7.png"/>
<Relationship Id="rId3" Type="http://schemas.openxmlformats.org/officeDocument/2006/relationships/image" Target="../media/image2.svg"/>
<Relationship Id="rId7" Type="http://schemas.openxmlformats.org/officeDocument/2006/relationships/image" Target="../media/image6.svg"/>
<Relationship Id="rId2" Type="http://schemas.openxmlformats.org/officeDocument/2006/relationships/image" Target="../media/image1.png"/>
<Relationship Id="rId1" Type="http://schemas.openxmlformats.org/officeDocument/2006/relationships/slideLayout" Target="../slideLayouts/slideLayout7.xml"/>
<Relationship Id="rId6" Type="http://schemas.openxmlformats.org/officeDocument/2006/relationships/image" Target="../media/image5.png"/>
<Relationship Id="rId5" Type="http://schemas.openxmlformats.org/officeDocument/2006/relationships/image" Target="../media/image4.svg"/>
<Relationship Id="rId4" Type="http://schemas.openxmlformats.org/officeDocument/2006/relationships/image" Target="../media/image3.png"/>
<Relationship Id="rId9" Type="http://schemas.openxmlformats.org/officeDocument/2006/relationships/image" Target="../media/image8.svg"/>
</Relationships>
</file>

<file path=ppt/slides/_rels/slide10.xml.rels><?xml version="1.0" encoding="UTF-8" standalone="yes"?>
<Relationships xmlns="http://schemas.openxmlformats.org/package/2006/relationships">
<Relationship Id="rId3" Type="http://schemas.openxmlformats.org/officeDocument/2006/relationships/image" Target="../media/image61.svg"/>
<Relationship Id="rId7" Type="http://schemas.openxmlformats.org/officeDocument/2006/relationships/image" Target="../media/image65.svg"/>
<Relationship Id="rId2" Type="http://schemas.openxmlformats.org/officeDocument/2006/relationships/image" Target="../media/image60.png"/>
<Relationship Id="rId1" Type="http://schemas.openxmlformats.org/officeDocument/2006/relationships/slideLayout" Target="../slideLayouts/slideLayout7.xml"/>
<Relationship Id="rId6" Type="http://schemas.openxmlformats.org/officeDocument/2006/relationships/image" Target="../media/image64.png"/>
<Relationship Id="rId5" Type="http://schemas.openxmlformats.org/officeDocument/2006/relationships/image" Target="../media/image63.svg"/>
<Relationship Id="rId4" Type="http://schemas.openxmlformats.org/officeDocument/2006/relationships/image" Target="../media/image62.png"/>
</Relationships>
</file>

<file path=ppt/slides/_rels/slide2.xml.rels><?xml version="1.0" encoding="UTF-8" standalone="yes"?>
<Relationships xmlns="http://schemas.openxmlformats.org/package/2006/relationships">
<Relationship Id="rId8" Type="http://schemas.openxmlformats.org/officeDocument/2006/relationships/image" Target="../media/image15.png"/>
<Relationship Id="rId3" Type="http://schemas.openxmlformats.org/officeDocument/2006/relationships/image" Target="../media/image10.svg"/>
<Relationship Id="rId7" Type="http://schemas.openxmlformats.org/officeDocument/2006/relationships/image" Target="../media/image14.svg"/>
<Relationship Id="rId2" Type="http://schemas.openxmlformats.org/officeDocument/2006/relationships/image" Target="../media/image9.png"/>
<Relationship Id="rId1" Type="http://schemas.openxmlformats.org/officeDocument/2006/relationships/slideLayout" Target="../slideLayouts/slideLayout7.xml"/>
<Relationship Id="rId6" Type="http://schemas.openxmlformats.org/officeDocument/2006/relationships/image" Target="../media/image13.png"/>
<Relationship Id="rId5" Type="http://schemas.openxmlformats.org/officeDocument/2006/relationships/image" Target="../media/image12.svg"/>
<Relationship Id="rId4" Type="http://schemas.openxmlformats.org/officeDocument/2006/relationships/image" Target="../media/image11.png"/>
<Relationship Id="rId9" Type="http://schemas.openxmlformats.org/officeDocument/2006/relationships/image" Target="../media/image16.svg"/>
</Relationships>
</file>

<file path=ppt/slides/_rels/slide3.xml.rels><?xml version="1.0" encoding="UTF-8" standalone="yes"?>
<Relationships xmlns="http://schemas.openxmlformats.org/package/2006/relationships">
<Relationship Id="rId3" Type="http://schemas.openxmlformats.org/officeDocument/2006/relationships/image" Target="../media/image18.png"/>
<Relationship Id="rId2" Type="http://schemas.openxmlformats.org/officeDocument/2006/relationships/image" Target="../media/image17.png"/>
<Relationship Id="rId1" Type="http://schemas.openxmlformats.org/officeDocument/2006/relationships/slideLayout" Target="../slideLayouts/slideLayout7.xml"/>
<Relationship Id="rId6" Type="http://schemas.openxmlformats.org/officeDocument/2006/relationships/image" Target="../media/image21.svg"/>
<Relationship Id="rId5" Type="http://schemas.openxmlformats.org/officeDocument/2006/relationships/image" Target="../media/image20.png"/>
<Relationship Id="rId4" Type="http://schemas.openxmlformats.org/officeDocument/2006/relationships/image" Target="../media/image19.png"/>
</Relationships>
</file>

<file path=ppt/slides/_rels/slide4.xml.rels><?xml version="1.0" encoding="UTF-8" standalone="yes"?>
<Relationships xmlns="http://schemas.openxmlformats.org/package/2006/relationships">
<Relationship Id="rId3" Type="http://schemas.openxmlformats.org/officeDocument/2006/relationships/image" Target="../media/image23.svg"/>
<Relationship Id="rId2" Type="http://schemas.openxmlformats.org/officeDocument/2006/relationships/image" Target="../media/image22.png"/>
<Relationship Id="rId1" Type="http://schemas.openxmlformats.org/officeDocument/2006/relationships/slideLayout" Target="../slideLayouts/slideLayout7.xml"/>
</Relationships>
</file>

<file path=ppt/slides/_rels/slide5.xml.rels><?xml version="1.0" encoding="UTF-8" standalone="yes"?>
<Relationships xmlns="http://schemas.openxmlformats.org/package/2006/relationships">
<Relationship Id="rId3" Type="http://schemas.openxmlformats.org/officeDocument/2006/relationships/image" Target="../media/image49.svg"/>
<Relationship Id="rId2" Type="http://schemas.openxmlformats.org/officeDocument/2006/relationships/image" Target="../media/image48.png"/>
<Relationship Id="rId1" Type="http://schemas.openxmlformats.org/officeDocument/2006/relationships/slideLayout" Target="../slideLayouts/slideLayout7.xml"/>
</Relationships>
</file>

<file path=ppt/slides/_rels/slide6.xml.rels><?xml version="1.0" encoding="UTF-8" standalone="yes"?>
<Relationships xmlns="http://schemas.openxmlformats.org/package/2006/relationships">
<Relationship Id="rId8" Type="http://schemas.openxmlformats.org/officeDocument/2006/relationships/image" Target="../media/image36.png"/>
<Relationship Id="rId3" Type="http://schemas.openxmlformats.org/officeDocument/2006/relationships/image" Target="../media/image31.svg"/>
<Relationship Id="rId7" Type="http://schemas.openxmlformats.org/officeDocument/2006/relationships/image" Target="../media/image35.svg"/>
<Relationship Id="rId2" Type="http://schemas.openxmlformats.org/officeDocument/2006/relationships/image" Target="../media/image30.png"/>
<Relationship Id="rId1" Type="http://schemas.openxmlformats.org/officeDocument/2006/relationships/slideLayout" Target="../slideLayouts/slideLayout7.xml"/>
<Relationship Id="rId6" Type="http://schemas.openxmlformats.org/officeDocument/2006/relationships/image" Target="../media/image34.png"/>
<Relationship Id="rId11" Type="http://schemas.openxmlformats.org/officeDocument/2006/relationships/image" Target="../media/image39.svg"/>
<Relationship Id="rId5" Type="http://schemas.openxmlformats.org/officeDocument/2006/relationships/image" Target="../media/image33.svg"/>
<Relationship Id="rId10" Type="http://schemas.openxmlformats.org/officeDocument/2006/relationships/image" Target="../media/image38.png"/>
<Relationship Id="rId4" Type="http://schemas.openxmlformats.org/officeDocument/2006/relationships/image" Target="../media/image32.png"/>
<Relationship Id="rId9" Type="http://schemas.openxmlformats.org/officeDocument/2006/relationships/image" Target="../media/image37.svg"/>
</Relationships>
</file>

<file path=ppt/slides/_rels/slide7.xml.rels><?xml version="1.0" encoding="UTF-8" standalone="yes"?>
<Relationships xmlns="http://schemas.openxmlformats.org/package/2006/relationships">
<Relationship Id="rId8" Type="http://schemas.openxmlformats.org/officeDocument/2006/relationships/image" Target="../media/image34.png"/>
<Relationship Id="rId13" Type="http://schemas.openxmlformats.org/officeDocument/2006/relationships/image" Target="../media/image45.svg"/>
<Relationship Id="rId3" Type="http://schemas.openxmlformats.org/officeDocument/2006/relationships/image" Target="../media/image41.svg"/>
<Relationship Id="rId7" Type="http://schemas.openxmlformats.org/officeDocument/2006/relationships/image" Target="../media/image43.svg"/>
<Relationship Id="rId12" Type="http://schemas.openxmlformats.org/officeDocument/2006/relationships/image" Target="../media/image44.png"/>
<Relationship Id="rId2" Type="http://schemas.openxmlformats.org/officeDocument/2006/relationships/image" Target="../media/image40.png"/>
<Relationship Id="rId1" Type="http://schemas.openxmlformats.org/officeDocument/2006/relationships/slideLayout" Target="../slideLayouts/slideLayout7.xml"/>
<Relationship Id="rId6" Type="http://schemas.openxmlformats.org/officeDocument/2006/relationships/image" Target="../media/image42.png"/>
<Relationship Id="rId11" Type="http://schemas.openxmlformats.org/officeDocument/2006/relationships/image" Target="../media/image39.svg"/>
<Relationship Id="rId5" Type="http://schemas.openxmlformats.org/officeDocument/2006/relationships/image" Target="../media/image12.svg"/>
<Relationship Id="rId15" Type="http://schemas.openxmlformats.org/officeDocument/2006/relationships/image" Target="../media/image47.svg"/>
<Relationship Id="rId10" Type="http://schemas.openxmlformats.org/officeDocument/2006/relationships/image" Target="../media/image38.png"/>
<Relationship Id="rId4" Type="http://schemas.openxmlformats.org/officeDocument/2006/relationships/image" Target="../media/image11.png"/>
<Relationship Id="rId9" Type="http://schemas.openxmlformats.org/officeDocument/2006/relationships/image" Target="../media/image35.svg"/>
<Relationship Id="rId14" Type="http://schemas.openxmlformats.org/officeDocument/2006/relationships/image" Target="../media/image46.png"/>
</Relationships>
</file>

<file path=ppt/slides/_rels/slide8.xml.rels><?xml version="1.0" encoding="UTF-8" standalone="yes"?>
<Relationships xmlns="http://schemas.openxmlformats.org/package/2006/relationships">
<Relationship Id="rId3" Type="http://schemas.openxmlformats.org/officeDocument/2006/relationships/image" Target="../media/image49.svg"/>
<Relationship Id="rId2" Type="http://schemas.openxmlformats.org/officeDocument/2006/relationships/image" Target="../media/image48.png"/>
<Relationship Id="rId1" Type="http://schemas.openxmlformats.org/officeDocument/2006/relationships/slideLayout" Target="../slideLayouts/slideLayout7.xml"/>
</Relationships>
</file>

<file path=ppt/slides/_rels/slide9.xml.rels><?xml version="1.0" encoding="UTF-8" standalone="yes"?>
<Relationships xmlns="http://schemas.openxmlformats.org/package/2006/relationships">
<Relationship Id="rId8" Type="http://schemas.openxmlformats.org/officeDocument/2006/relationships/image" Target="../media/image56.png"/>
<Relationship Id="rId3" Type="http://schemas.openxmlformats.org/officeDocument/2006/relationships/image" Target="../media/image51.svg"/>
<Relationship Id="rId7" Type="http://schemas.openxmlformats.org/officeDocument/2006/relationships/image" Target="../media/image55.svg"/>
<Relationship Id="rId2" Type="http://schemas.openxmlformats.org/officeDocument/2006/relationships/image" Target="../media/image50.png"/>
<Relationship Id="rId1" Type="http://schemas.openxmlformats.org/officeDocument/2006/relationships/slideLayout" Target="../slideLayouts/slideLayout7.xml"/>
<Relationship Id="rId6" Type="http://schemas.openxmlformats.org/officeDocument/2006/relationships/image" Target="../media/image54.png"/>
<Relationship Id="rId11" Type="http://schemas.openxmlformats.org/officeDocument/2006/relationships/image" Target="../media/image59.svg"/>
<Relationship Id="rId5" Type="http://schemas.openxmlformats.org/officeDocument/2006/relationships/image" Target="../media/image53.svg"/>
<Relationship Id="rId10" Type="http://schemas.openxmlformats.org/officeDocument/2006/relationships/image" Target="../media/image58.png"/>
<Relationship Id="rId4" Type="http://schemas.openxmlformats.org/officeDocument/2006/relationships/image" Target="../media/image52.png"/>
<Relationship Id="rId9" Type="http://schemas.openxmlformats.org/officeDocument/2006/relationships/image" Target="../media/image57.sv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86314" y="738681"/>
            <a:ext cx="8807877" cy="8519619"/>
          </a:xfrm>
          <a:custGeom>
            <a:avLst/>
            <a:gdLst/>
            <a:ahLst/>
            <a:cxnLst/>
            <a:rect l="l" t="t" r="r" b="b"/>
            <a:pathLst>
              <a:path w="8807877" h="8519619">
                <a:moveTo>
                  <a:pt x="0" y="0"/>
                </a:moveTo>
                <a:lnTo>
                  <a:pt x="8807876" y="0"/>
                </a:lnTo>
                <a:lnTo>
                  <a:pt x="8807876" y="8519619"/>
                </a:lnTo>
                <a:lnTo>
                  <a:pt x="0" y="8519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08555" y="2271257"/>
            <a:ext cx="5974493" cy="5952768"/>
          </a:xfrm>
          <a:custGeom>
            <a:avLst/>
            <a:gdLst/>
            <a:ahLst/>
            <a:cxnLst/>
            <a:rect l="l" t="t" r="r" b="b"/>
            <a:pathLst>
              <a:path w="5974493" h="5952768">
                <a:moveTo>
                  <a:pt x="0" y="0"/>
                </a:moveTo>
                <a:lnTo>
                  <a:pt x="5974493" y="0"/>
                </a:lnTo>
                <a:lnTo>
                  <a:pt x="5974493" y="5952768"/>
                </a:lnTo>
                <a:lnTo>
                  <a:pt x="0" y="5952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626281">
            <a:off x="3285071" y="-521616"/>
            <a:ext cx="1846909" cy="2520595"/>
          </a:xfrm>
          <a:custGeom>
            <a:avLst/>
            <a:gdLst/>
            <a:ahLst/>
            <a:cxnLst/>
            <a:rect l="l" t="t" r="r" b="b"/>
            <a:pathLst>
              <a:path w="1846909" h="2520595">
                <a:moveTo>
                  <a:pt x="0" y="0"/>
                </a:moveTo>
                <a:lnTo>
                  <a:pt x="1846909" y="0"/>
                </a:lnTo>
                <a:lnTo>
                  <a:pt x="1846909" y="2520595"/>
                </a:lnTo>
                <a:lnTo>
                  <a:pt x="0" y="2520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526182">
            <a:off x="15259594" y="8811473"/>
            <a:ext cx="1846909" cy="2520595"/>
          </a:xfrm>
          <a:custGeom>
            <a:avLst/>
            <a:gdLst/>
            <a:ahLst/>
            <a:cxnLst/>
            <a:rect l="l" t="t" r="r" b="b"/>
            <a:pathLst>
              <a:path w="1846909" h="2520595">
                <a:moveTo>
                  <a:pt x="0" y="0"/>
                </a:moveTo>
                <a:lnTo>
                  <a:pt x="1846909" y="0"/>
                </a:lnTo>
                <a:lnTo>
                  <a:pt x="1846909" y="2520595"/>
                </a:lnTo>
                <a:lnTo>
                  <a:pt x="0" y="2520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998189" y="3261313"/>
            <a:ext cx="837441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7200" b="1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Jarvis 2026 Q&amp;A</a:t>
            </a:r>
            <a:endParaRPr lang="en-US" sz="7200" b="1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7285" y="6747090"/>
            <a:ext cx="7873039" cy="49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7"/>
              </a:lnSpc>
            </a:pPr>
            <a:r>
              <a:rPr lang="en-US" altLang="zh-CN" sz="2328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Jarvis Team</a:t>
            </a:r>
            <a:endParaRPr lang="en-US" sz="2328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9" name="Freeform 9"/>
          <p:cNvSpPr/>
          <p:nvPr/>
        </p:nvSpPr>
        <p:spPr>
          <a:xfrm rot="1033677">
            <a:off x="1138701" y="8323025"/>
            <a:ext cx="1008819" cy="2246358"/>
          </a:xfrm>
          <a:custGeom>
            <a:avLst/>
            <a:gdLst/>
            <a:ahLst/>
            <a:cxnLst/>
            <a:rect l="l" t="t" r="r" b="b"/>
            <a:pathLst>
              <a:path w="1008819" h="2246358">
                <a:moveTo>
                  <a:pt x="0" y="0"/>
                </a:moveTo>
                <a:lnTo>
                  <a:pt x="1008819" y="0"/>
                </a:lnTo>
                <a:lnTo>
                  <a:pt x="1008819" y="2246358"/>
                </a:lnTo>
                <a:lnTo>
                  <a:pt x="0" y="22463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-683940">
            <a:off x="16754891" y="-726410"/>
            <a:ext cx="1008819" cy="2246358"/>
          </a:xfrm>
          <a:custGeom>
            <a:avLst/>
            <a:gdLst/>
            <a:ahLst/>
            <a:cxnLst/>
            <a:rect l="l" t="t" r="r" b="b"/>
            <a:pathLst>
              <a:path w="1008819" h="2246358">
                <a:moveTo>
                  <a:pt x="0" y="0"/>
                </a:moveTo>
                <a:lnTo>
                  <a:pt x="1008818" y="0"/>
                </a:lnTo>
                <a:lnTo>
                  <a:pt x="1008818" y="2246357"/>
                </a:lnTo>
                <a:lnTo>
                  <a:pt x="0" y="22463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8C607A75-9D09-6B53-ACA0-2D376B407929}"/>
              </a:ext>
            </a:extLst>
          </p:cNvPr>
          <p:cNvSpPr txBox="1"/>
          <p:nvPr/>
        </p:nvSpPr>
        <p:spPr>
          <a:xfrm>
            <a:off x="1027284" y="7485557"/>
            <a:ext cx="6347887" cy="496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47"/>
              </a:lnSpc>
            </a:pPr>
            <a:r>
              <a:rPr lang="en-US" altLang="zh-CN" sz="2328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2026</a:t>
            </a:r>
            <a:endParaRPr lang="en-US" sz="2328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7578" y="824251"/>
            <a:ext cx="9785357" cy="6920916"/>
          </a:xfrm>
          <a:custGeom>
            <a:avLst/>
            <a:gdLst/>
            <a:ahLst/>
            <a:cxnLst/>
            <a:rect l="l" t="t" r="r" b="b"/>
            <a:pathLst>
              <a:path w="9785357" h="6920916">
                <a:moveTo>
                  <a:pt x="0" y="0"/>
                </a:moveTo>
                <a:lnTo>
                  <a:pt x="9785357" y="0"/>
                </a:lnTo>
                <a:lnTo>
                  <a:pt x="9785357" y="6920916"/>
                </a:lnTo>
                <a:lnTo>
                  <a:pt x="0" y="6920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8920533" y="4534552"/>
            <a:ext cx="12448574" cy="14087892"/>
          </a:xfrm>
          <a:custGeom>
            <a:avLst/>
            <a:gdLst/>
            <a:ahLst/>
            <a:cxnLst/>
            <a:rect l="l" t="t" r="r" b="b"/>
            <a:pathLst>
              <a:path w="12448574" h="14087892">
                <a:moveTo>
                  <a:pt x="12448574" y="0"/>
                </a:moveTo>
                <a:lnTo>
                  <a:pt x="0" y="0"/>
                </a:lnTo>
                <a:lnTo>
                  <a:pt x="0" y="14087893"/>
                </a:lnTo>
                <a:lnTo>
                  <a:pt x="12448574" y="14087893"/>
                </a:lnTo>
                <a:lnTo>
                  <a:pt x="12448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1124059" y="4796587"/>
            <a:ext cx="841547" cy="841547"/>
          </a:xfrm>
          <a:custGeom>
            <a:avLst/>
            <a:gdLst/>
            <a:ahLst/>
            <a:cxnLst/>
            <a:rect l="l" t="t" r="r" b="b"/>
            <a:pathLst>
              <a:path w="841547" h="841547">
                <a:moveTo>
                  <a:pt x="0" y="0"/>
                </a:moveTo>
                <a:lnTo>
                  <a:pt x="841547" y="0"/>
                </a:lnTo>
                <a:lnTo>
                  <a:pt x="841547" y="841547"/>
                </a:lnTo>
                <a:lnTo>
                  <a:pt x="0" y="841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25228" y="5516149"/>
            <a:ext cx="609923" cy="609923"/>
          </a:xfrm>
          <a:custGeom>
            <a:avLst/>
            <a:gdLst/>
            <a:ahLst/>
            <a:cxnLst/>
            <a:rect l="l" t="t" r="r" b="b"/>
            <a:pathLst>
              <a:path w="609923" h="609923">
                <a:moveTo>
                  <a:pt x="0" y="0"/>
                </a:moveTo>
                <a:lnTo>
                  <a:pt x="609923" y="0"/>
                </a:lnTo>
                <a:lnTo>
                  <a:pt x="609923" y="609923"/>
                </a:lnTo>
                <a:lnTo>
                  <a:pt x="0" y="609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29446" y="6126072"/>
            <a:ext cx="524878" cy="524878"/>
          </a:xfrm>
          <a:custGeom>
            <a:avLst/>
            <a:gdLst/>
            <a:ahLst/>
            <a:cxnLst/>
            <a:rect l="l" t="t" r="r" b="b"/>
            <a:pathLst>
              <a:path w="524878" h="524878">
                <a:moveTo>
                  <a:pt x="0" y="0"/>
                </a:moveTo>
                <a:lnTo>
                  <a:pt x="524879" y="0"/>
                </a:lnTo>
                <a:lnTo>
                  <a:pt x="524879" y="524878"/>
                </a:lnTo>
                <a:lnTo>
                  <a:pt x="0" y="524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57400" y="2026598"/>
            <a:ext cx="6863133" cy="553997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2000" b="1" dirty="0">
                <a:solidFill>
                  <a:srgbClr val="000000"/>
                </a:solidFill>
                <a:latin typeface="Montserrat" pitchFamily="2" charset="77"/>
                <a:ea typeface="Mali Bold"/>
                <a:cs typeface="Mali Bold"/>
                <a:sym typeface="Mali Bold"/>
              </a:rPr>
              <a:t>Summary</a:t>
            </a:r>
            <a:endParaRPr lang="en-US" sz="12000" b="1" dirty="0">
              <a:solidFill>
                <a:srgbClr val="000000"/>
              </a:solidFill>
              <a:latin typeface="Montserrat" pitchFamily="2" charset="77"/>
              <a:ea typeface="Mali Bold"/>
              <a:cs typeface="Mali Bold"/>
              <a:sym typeface="Mali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24059" y="2358133"/>
            <a:ext cx="6329261" cy="49936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0" indent="0" algn="r">
              <a:lnSpc>
                <a:spcPts val="4473"/>
              </a:lnSpc>
            </a:pPr>
            <a:r>
              <a:rPr lang="en-US" altLang="zh-CN" sz="2100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Jarvis is an independent R&amp;D company; team growing to 15. Tech Lead reports to Ryan. Clear communication is key. Career growth through AI training &amp; international projects. Jarvis's culture differs from Siraya. Your future is in your hands.</a:t>
            </a:r>
            <a:endParaRPr lang="en-US" sz="2100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3914" y="2839924"/>
            <a:ext cx="6689041" cy="6645635"/>
            <a:chOff x="0" y="0"/>
            <a:chExt cx="8918722" cy="8860847"/>
          </a:xfrm>
        </p:grpSpPr>
        <p:sp>
          <p:nvSpPr>
            <p:cNvPr id="3" name="Freeform 3"/>
            <p:cNvSpPr/>
            <p:nvPr/>
          </p:nvSpPr>
          <p:spPr>
            <a:xfrm rot="-5400000">
              <a:off x="-1280795" y="1280795"/>
              <a:ext cx="8860847" cy="6299257"/>
            </a:xfrm>
            <a:custGeom>
              <a:avLst/>
              <a:gdLst/>
              <a:ahLst/>
              <a:cxnLst/>
              <a:rect l="l" t="t" r="r" b="b"/>
              <a:pathLst>
                <a:path w="8860847" h="6299257">
                  <a:moveTo>
                    <a:pt x="0" y="0"/>
                  </a:moveTo>
                  <a:lnTo>
                    <a:pt x="8860847" y="0"/>
                  </a:lnTo>
                  <a:lnTo>
                    <a:pt x="8860847" y="6299257"/>
                  </a:lnTo>
                  <a:lnTo>
                    <a:pt x="0" y="6299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Freeform 4"/>
            <p:cNvSpPr/>
            <p:nvPr/>
          </p:nvSpPr>
          <p:spPr>
            <a:xfrm rot="-5400000">
              <a:off x="1338669" y="1280795"/>
              <a:ext cx="8860847" cy="6299257"/>
            </a:xfrm>
            <a:custGeom>
              <a:avLst/>
              <a:gdLst/>
              <a:ahLst/>
              <a:cxnLst/>
              <a:rect l="l" t="t" r="r" b="b"/>
              <a:pathLst>
                <a:path w="8860847" h="6299257">
                  <a:moveTo>
                    <a:pt x="0" y="0"/>
                  </a:moveTo>
                  <a:lnTo>
                    <a:pt x="8860848" y="0"/>
                  </a:lnTo>
                  <a:lnTo>
                    <a:pt x="8860848" y="6299257"/>
                  </a:lnTo>
                  <a:lnTo>
                    <a:pt x="0" y="6299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129547" y="2839924"/>
            <a:ext cx="6689041" cy="6645635"/>
            <a:chOff x="0" y="0"/>
            <a:chExt cx="8918722" cy="8860847"/>
          </a:xfrm>
        </p:grpSpPr>
        <p:sp>
          <p:nvSpPr>
            <p:cNvPr id="6" name="Freeform 6"/>
            <p:cNvSpPr/>
            <p:nvPr/>
          </p:nvSpPr>
          <p:spPr>
            <a:xfrm rot="-5400000">
              <a:off x="-1280795" y="1280795"/>
              <a:ext cx="8860847" cy="6299257"/>
            </a:xfrm>
            <a:custGeom>
              <a:avLst/>
              <a:gdLst/>
              <a:ahLst/>
              <a:cxnLst/>
              <a:rect l="l" t="t" r="r" b="b"/>
              <a:pathLst>
                <a:path w="8860847" h="6299257">
                  <a:moveTo>
                    <a:pt x="0" y="0"/>
                  </a:moveTo>
                  <a:lnTo>
                    <a:pt x="8860847" y="0"/>
                  </a:lnTo>
                  <a:lnTo>
                    <a:pt x="8860847" y="6299257"/>
                  </a:lnTo>
                  <a:lnTo>
                    <a:pt x="0" y="6299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Freeform 7"/>
            <p:cNvSpPr/>
            <p:nvPr/>
          </p:nvSpPr>
          <p:spPr>
            <a:xfrm rot="-5400000">
              <a:off x="1338669" y="1280795"/>
              <a:ext cx="8860847" cy="6299257"/>
            </a:xfrm>
            <a:custGeom>
              <a:avLst/>
              <a:gdLst/>
              <a:ahLst/>
              <a:cxnLst/>
              <a:rect l="l" t="t" r="r" b="b"/>
              <a:pathLst>
                <a:path w="8860847" h="6299257">
                  <a:moveTo>
                    <a:pt x="0" y="0"/>
                  </a:moveTo>
                  <a:lnTo>
                    <a:pt x="8860848" y="0"/>
                  </a:lnTo>
                  <a:lnTo>
                    <a:pt x="8860848" y="6299257"/>
                  </a:lnTo>
                  <a:lnTo>
                    <a:pt x="0" y="6299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3390823" y="3443725"/>
            <a:ext cx="2846218" cy="2825518"/>
          </a:xfrm>
          <a:custGeom>
            <a:avLst/>
            <a:gdLst/>
            <a:ahLst/>
            <a:cxnLst/>
            <a:rect l="l" t="t" r="r" b="b"/>
            <a:pathLst>
              <a:path w="2846218" h="2825518">
                <a:moveTo>
                  <a:pt x="0" y="0"/>
                </a:moveTo>
                <a:lnTo>
                  <a:pt x="2846219" y="0"/>
                </a:lnTo>
                <a:lnTo>
                  <a:pt x="2846219" y="2825518"/>
                </a:lnTo>
                <a:lnTo>
                  <a:pt x="0" y="2825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66457" y="3443725"/>
            <a:ext cx="2846218" cy="2825518"/>
          </a:xfrm>
          <a:custGeom>
            <a:avLst/>
            <a:gdLst/>
            <a:ahLst/>
            <a:cxnLst/>
            <a:rect l="l" t="t" r="r" b="b"/>
            <a:pathLst>
              <a:path w="2846218" h="2825518">
                <a:moveTo>
                  <a:pt x="0" y="0"/>
                </a:moveTo>
                <a:lnTo>
                  <a:pt x="2846218" y="0"/>
                </a:lnTo>
                <a:lnTo>
                  <a:pt x="2846218" y="2825518"/>
                </a:lnTo>
                <a:lnTo>
                  <a:pt x="0" y="2825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904332" y="3980689"/>
            <a:ext cx="1819201" cy="1866718"/>
          </a:xfrm>
          <a:custGeom>
            <a:avLst/>
            <a:gdLst/>
            <a:ahLst/>
            <a:cxnLst/>
            <a:rect l="l" t="t" r="r" b="b"/>
            <a:pathLst>
              <a:path w="1819201" h="1866718">
                <a:moveTo>
                  <a:pt x="0" y="0"/>
                </a:moveTo>
                <a:lnTo>
                  <a:pt x="1819201" y="0"/>
                </a:lnTo>
                <a:lnTo>
                  <a:pt x="1819201" y="1866718"/>
                </a:lnTo>
                <a:lnTo>
                  <a:pt x="0" y="1866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63041" y="3854873"/>
            <a:ext cx="1557799" cy="1992534"/>
          </a:xfrm>
          <a:custGeom>
            <a:avLst/>
            <a:gdLst/>
            <a:ahLst/>
            <a:cxnLst/>
            <a:rect l="l" t="t" r="r" b="b"/>
            <a:pathLst>
              <a:path w="1557799" h="1992534">
                <a:moveTo>
                  <a:pt x="0" y="0"/>
                </a:moveTo>
                <a:lnTo>
                  <a:pt x="1557799" y="0"/>
                </a:lnTo>
                <a:lnTo>
                  <a:pt x="1557799" y="1992534"/>
                </a:lnTo>
                <a:lnTo>
                  <a:pt x="0" y="1992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805097"/>
            <a:ext cx="16230600" cy="117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7658" dirty="0">
                <a:solidFill>
                  <a:srgbClr val="E5DACF"/>
                </a:solidFill>
                <a:latin typeface="Montserrat" pitchFamily="2" charset="77"/>
                <a:ea typeface="Mali"/>
                <a:cs typeface="Mali"/>
                <a:sym typeface="Mali"/>
              </a:rPr>
              <a:t>Q1: Jarvis Role</a:t>
            </a:r>
            <a:endParaRPr lang="en-US" sz="7658" dirty="0">
              <a:solidFill>
                <a:srgbClr val="E5DACF"/>
              </a:solidFill>
              <a:latin typeface="Montserrat" pitchFamily="2" charset="77"/>
              <a:ea typeface="Mali"/>
              <a:cs typeface="Mali"/>
              <a:sym typeface="Mal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18748" y="7278374"/>
            <a:ext cx="539037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000000"/>
                </a:solidFill>
                <a:latin typeface="Montserrat" pitchFamily="2" charset="77"/>
                <a:ea typeface="Rubik"/>
                <a:cs typeface="Rubik"/>
                <a:sym typeface="Rubik"/>
              </a:rPr>
              <a:t>Jarvis operates as an independent Vietnamese R&amp;D company, focusing on pure IT R&amp;D for multiple group companies.</a:t>
            </a:r>
            <a:endParaRPr lang="en-US" sz="2000" u="none" strike="noStrike" dirty="0">
              <a:solidFill>
                <a:srgbClr val="000000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58987" y="6661407"/>
            <a:ext cx="5709891" cy="40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1"/>
              </a:lnSpc>
            </a:pPr>
            <a:r>
              <a:rPr lang="en-US" altLang="zh-CN" sz="2299" b="1" dirty="0">
                <a:solidFill>
                  <a:srgbClr val="000000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Jarvis Identity</a:t>
            </a:r>
            <a:endParaRPr lang="en-US" sz="2299" b="1" dirty="0">
              <a:solidFill>
                <a:srgbClr val="000000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78883" y="7278374"/>
            <a:ext cx="539037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000000"/>
                </a:solidFill>
                <a:latin typeface="Montserrat" pitchFamily="2" charset="77"/>
                <a:ea typeface="Rubik"/>
                <a:cs typeface="Rubik"/>
                <a:sym typeface="Rubik"/>
              </a:rPr>
              <a:t>Siraya: business/sales agency, market expansion. Projects shift to outsourced maintenance or Siraya R&amp;D team.</a:t>
            </a:r>
            <a:endParaRPr lang="en-US" sz="2000" u="none" strike="noStrike" dirty="0">
              <a:solidFill>
                <a:srgbClr val="000000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19122" y="6661407"/>
            <a:ext cx="5709891" cy="40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41"/>
              </a:lnSpc>
            </a:pPr>
            <a:r>
              <a:rPr lang="en-US" altLang="zh-CN" sz="2299" b="1" dirty="0">
                <a:solidFill>
                  <a:srgbClr val="000000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Siraya vs Jarvis</a:t>
            </a:r>
            <a:endParaRPr lang="en-US" sz="2299" b="1" dirty="0">
              <a:solidFill>
                <a:srgbClr val="000000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144" y="3162797"/>
            <a:ext cx="4971460" cy="6603784"/>
            <a:chOff x="0" y="0"/>
            <a:chExt cx="6017260" cy="7992960"/>
          </a:xfrm>
        </p:grpSpPr>
        <p:sp>
          <p:nvSpPr>
            <p:cNvPr id="3" name="Freeform 3"/>
            <p:cNvSpPr/>
            <p:nvPr/>
          </p:nvSpPr>
          <p:spPr>
            <a:xfrm>
              <a:off x="207010" y="392430"/>
              <a:ext cx="5640070" cy="7323670"/>
            </a:xfrm>
            <a:custGeom>
              <a:avLst/>
              <a:gdLst/>
              <a:ahLst/>
              <a:cxnLst/>
              <a:rect l="l" t="t" r="r" b="b"/>
              <a:pathLst>
                <a:path w="5640070" h="7323670">
                  <a:moveTo>
                    <a:pt x="5547360" y="6819480"/>
                  </a:moveTo>
                  <a:cubicBezTo>
                    <a:pt x="5529580" y="6922351"/>
                    <a:pt x="5603240" y="7290651"/>
                    <a:pt x="5471160" y="7290651"/>
                  </a:cubicBezTo>
                  <a:cubicBezTo>
                    <a:pt x="5173980" y="7323670"/>
                    <a:pt x="4872990" y="7267790"/>
                    <a:pt x="4575810" y="7248740"/>
                  </a:cubicBezTo>
                  <a:cubicBezTo>
                    <a:pt x="3901440" y="7166190"/>
                    <a:pt x="3223260" y="7138251"/>
                    <a:pt x="2628900" y="7109040"/>
                  </a:cubicBezTo>
                  <a:cubicBezTo>
                    <a:pt x="2242820" y="7063320"/>
                    <a:pt x="1605280" y="7055701"/>
                    <a:pt x="969010" y="7087451"/>
                  </a:cubicBezTo>
                  <a:cubicBezTo>
                    <a:pt x="833120" y="7092530"/>
                    <a:pt x="697230" y="7100151"/>
                    <a:pt x="561340" y="7100151"/>
                  </a:cubicBezTo>
                  <a:cubicBezTo>
                    <a:pt x="421640" y="7084910"/>
                    <a:pt x="66040" y="7164920"/>
                    <a:pt x="48260" y="6973151"/>
                  </a:cubicBezTo>
                  <a:cubicBezTo>
                    <a:pt x="43180" y="6253060"/>
                    <a:pt x="78740" y="5532970"/>
                    <a:pt x="96520" y="4187940"/>
                  </a:cubicBezTo>
                  <a:cubicBezTo>
                    <a:pt x="101600" y="2602230"/>
                    <a:pt x="33020" y="2034540"/>
                    <a:pt x="34290" y="1466850"/>
                  </a:cubicBezTo>
                  <a:cubicBezTo>
                    <a:pt x="40640" y="1287780"/>
                    <a:pt x="0" y="163830"/>
                    <a:pt x="199390" y="186690"/>
                  </a:cubicBezTo>
                  <a:cubicBezTo>
                    <a:pt x="629920" y="95250"/>
                    <a:pt x="1070610" y="73660"/>
                    <a:pt x="1508760" y="50800"/>
                  </a:cubicBezTo>
                  <a:cubicBezTo>
                    <a:pt x="2442210" y="0"/>
                    <a:pt x="3040380" y="113030"/>
                    <a:pt x="3972560" y="106680"/>
                  </a:cubicBezTo>
                  <a:cubicBezTo>
                    <a:pt x="4244340" y="104140"/>
                    <a:pt x="4514850" y="95250"/>
                    <a:pt x="4786630" y="91440"/>
                  </a:cubicBezTo>
                  <a:cubicBezTo>
                    <a:pt x="4953000" y="107950"/>
                    <a:pt x="5609590" y="30480"/>
                    <a:pt x="5587999" y="264160"/>
                  </a:cubicBezTo>
                  <a:cubicBezTo>
                    <a:pt x="5640070" y="1056640"/>
                    <a:pt x="5546090" y="1849120"/>
                    <a:pt x="5533390" y="2640330"/>
                  </a:cubicBezTo>
                  <a:cubicBezTo>
                    <a:pt x="5510530" y="5127840"/>
                    <a:pt x="5538470" y="5972390"/>
                    <a:pt x="5537199" y="6818210"/>
                  </a:cubicBezTo>
                  <a:cubicBezTo>
                    <a:pt x="5541010" y="6819480"/>
                    <a:pt x="5543550" y="6819480"/>
                    <a:pt x="5547360" y="6819480"/>
                  </a:cubicBezTo>
                  <a:close/>
                  <a:moveTo>
                    <a:pt x="5419090" y="7219530"/>
                  </a:moveTo>
                  <a:cubicBezTo>
                    <a:pt x="5412740" y="6211151"/>
                    <a:pt x="5393690" y="5202770"/>
                    <a:pt x="5414010" y="2551430"/>
                  </a:cubicBezTo>
                  <a:cubicBezTo>
                    <a:pt x="5441950" y="1765300"/>
                    <a:pt x="5473700" y="981710"/>
                    <a:pt x="5514340" y="198120"/>
                  </a:cubicBezTo>
                  <a:cubicBezTo>
                    <a:pt x="4897120" y="170180"/>
                    <a:pt x="4278630" y="229870"/>
                    <a:pt x="3660140" y="212090"/>
                  </a:cubicBezTo>
                  <a:cubicBezTo>
                    <a:pt x="3064510" y="196850"/>
                    <a:pt x="2628900" y="140970"/>
                    <a:pt x="2207260" y="129540"/>
                  </a:cubicBezTo>
                  <a:cubicBezTo>
                    <a:pt x="1527810" y="116840"/>
                    <a:pt x="850900" y="162560"/>
                    <a:pt x="175260" y="226060"/>
                  </a:cubicBezTo>
                  <a:cubicBezTo>
                    <a:pt x="160020" y="684530"/>
                    <a:pt x="115570" y="1146810"/>
                    <a:pt x="127000" y="1606550"/>
                  </a:cubicBezTo>
                  <a:cubicBezTo>
                    <a:pt x="133350" y="2205990"/>
                    <a:pt x="184150" y="2804160"/>
                    <a:pt x="179070" y="5046560"/>
                  </a:cubicBezTo>
                  <a:cubicBezTo>
                    <a:pt x="170180" y="5543130"/>
                    <a:pt x="173990" y="6040970"/>
                    <a:pt x="170180" y="6537540"/>
                  </a:cubicBezTo>
                  <a:cubicBezTo>
                    <a:pt x="167640" y="6678510"/>
                    <a:pt x="153670" y="6819480"/>
                    <a:pt x="149860" y="6961720"/>
                  </a:cubicBezTo>
                  <a:cubicBezTo>
                    <a:pt x="162560" y="7012520"/>
                    <a:pt x="236220" y="7002360"/>
                    <a:pt x="276860" y="7009980"/>
                  </a:cubicBezTo>
                  <a:cubicBezTo>
                    <a:pt x="746760" y="7012520"/>
                    <a:pt x="1215390" y="6968070"/>
                    <a:pt x="1686560" y="6973151"/>
                  </a:cubicBezTo>
                  <a:cubicBezTo>
                    <a:pt x="2132330" y="6970610"/>
                    <a:pt x="2576830" y="7020140"/>
                    <a:pt x="2689860" y="7044270"/>
                  </a:cubicBezTo>
                  <a:cubicBezTo>
                    <a:pt x="3167380" y="7067130"/>
                    <a:pt x="3643630" y="7084910"/>
                    <a:pt x="4119880" y="7124280"/>
                  </a:cubicBezTo>
                  <a:cubicBezTo>
                    <a:pt x="4552950" y="7170001"/>
                    <a:pt x="4986020" y="7222070"/>
                    <a:pt x="5419090" y="721953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49" y="4766392"/>
            <a:ext cx="4168450" cy="114632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658270" y="3162797"/>
            <a:ext cx="4971460" cy="6603784"/>
            <a:chOff x="0" y="0"/>
            <a:chExt cx="6017260" cy="7992960"/>
          </a:xfrm>
        </p:grpSpPr>
        <p:sp>
          <p:nvSpPr>
            <p:cNvPr id="6" name="Freeform 6"/>
            <p:cNvSpPr/>
            <p:nvPr/>
          </p:nvSpPr>
          <p:spPr>
            <a:xfrm>
              <a:off x="207010" y="392430"/>
              <a:ext cx="5640070" cy="7323670"/>
            </a:xfrm>
            <a:custGeom>
              <a:avLst/>
              <a:gdLst/>
              <a:ahLst/>
              <a:cxnLst/>
              <a:rect l="l" t="t" r="r" b="b"/>
              <a:pathLst>
                <a:path w="5640070" h="7323670">
                  <a:moveTo>
                    <a:pt x="5547360" y="6819480"/>
                  </a:moveTo>
                  <a:cubicBezTo>
                    <a:pt x="5529580" y="6922351"/>
                    <a:pt x="5603240" y="7290651"/>
                    <a:pt x="5471160" y="7290651"/>
                  </a:cubicBezTo>
                  <a:cubicBezTo>
                    <a:pt x="5173980" y="7323670"/>
                    <a:pt x="4872990" y="7267790"/>
                    <a:pt x="4575810" y="7248740"/>
                  </a:cubicBezTo>
                  <a:cubicBezTo>
                    <a:pt x="3901440" y="7166190"/>
                    <a:pt x="3223260" y="7138251"/>
                    <a:pt x="2628900" y="7109040"/>
                  </a:cubicBezTo>
                  <a:cubicBezTo>
                    <a:pt x="2242820" y="7063320"/>
                    <a:pt x="1605280" y="7055701"/>
                    <a:pt x="969010" y="7087451"/>
                  </a:cubicBezTo>
                  <a:cubicBezTo>
                    <a:pt x="833120" y="7092530"/>
                    <a:pt x="697230" y="7100151"/>
                    <a:pt x="561340" y="7100151"/>
                  </a:cubicBezTo>
                  <a:cubicBezTo>
                    <a:pt x="421640" y="7084910"/>
                    <a:pt x="66040" y="7164920"/>
                    <a:pt x="48260" y="6973151"/>
                  </a:cubicBezTo>
                  <a:cubicBezTo>
                    <a:pt x="43180" y="6253060"/>
                    <a:pt x="78740" y="5532970"/>
                    <a:pt x="96520" y="4187940"/>
                  </a:cubicBezTo>
                  <a:cubicBezTo>
                    <a:pt x="101600" y="2602230"/>
                    <a:pt x="33020" y="2034540"/>
                    <a:pt x="34290" y="1466850"/>
                  </a:cubicBezTo>
                  <a:cubicBezTo>
                    <a:pt x="40640" y="1287780"/>
                    <a:pt x="0" y="163830"/>
                    <a:pt x="199390" y="186690"/>
                  </a:cubicBezTo>
                  <a:cubicBezTo>
                    <a:pt x="629920" y="95250"/>
                    <a:pt x="1070610" y="73660"/>
                    <a:pt x="1508760" y="50800"/>
                  </a:cubicBezTo>
                  <a:cubicBezTo>
                    <a:pt x="2442210" y="0"/>
                    <a:pt x="3040380" y="113030"/>
                    <a:pt x="3972560" y="106680"/>
                  </a:cubicBezTo>
                  <a:cubicBezTo>
                    <a:pt x="4244340" y="104140"/>
                    <a:pt x="4514850" y="95250"/>
                    <a:pt x="4786630" y="91440"/>
                  </a:cubicBezTo>
                  <a:cubicBezTo>
                    <a:pt x="4953000" y="107950"/>
                    <a:pt x="5609590" y="30480"/>
                    <a:pt x="5587999" y="264160"/>
                  </a:cubicBezTo>
                  <a:cubicBezTo>
                    <a:pt x="5640070" y="1056640"/>
                    <a:pt x="5546090" y="1849120"/>
                    <a:pt x="5533390" y="2640330"/>
                  </a:cubicBezTo>
                  <a:cubicBezTo>
                    <a:pt x="5510530" y="5127840"/>
                    <a:pt x="5538470" y="5972390"/>
                    <a:pt x="5537199" y="6818210"/>
                  </a:cubicBezTo>
                  <a:cubicBezTo>
                    <a:pt x="5541010" y="6819480"/>
                    <a:pt x="5543550" y="6819480"/>
                    <a:pt x="5547360" y="6819480"/>
                  </a:cubicBezTo>
                  <a:close/>
                  <a:moveTo>
                    <a:pt x="5419090" y="7219530"/>
                  </a:moveTo>
                  <a:cubicBezTo>
                    <a:pt x="5412740" y="6211151"/>
                    <a:pt x="5393690" y="5202770"/>
                    <a:pt x="5414010" y="2551430"/>
                  </a:cubicBezTo>
                  <a:cubicBezTo>
                    <a:pt x="5441950" y="1765300"/>
                    <a:pt x="5473700" y="981710"/>
                    <a:pt x="5514340" y="198120"/>
                  </a:cubicBezTo>
                  <a:cubicBezTo>
                    <a:pt x="4897120" y="170180"/>
                    <a:pt x="4278630" y="229870"/>
                    <a:pt x="3660140" y="212090"/>
                  </a:cubicBezTo>
                  <a:cubicBezTo>
                    <a:pt x="3064510" y="196850"/>
                    <a:pt x="2628900" y="140970"/>
                    <a:pt x="2207260" y="129540"/>
                  </a:cubicBezTo>
                  <a:cubicBezTo>
                    <a:pt x="1527810" y="116840"/>
                    <a:pt x="850900" y="162560"/>
                    <a:pt x="175260" y="226060"/>
                  </a:cubicBezTo>
                  <a:cubicBezTo>
                    <a:pt x="160020" y="684530"/>
                    <a:pt x="115570" y="1146810"/>
                    <a:pt x="127000" y="1606550"/>
                  </a:cubicBezTo>
                  <a:cubicBezTo>
                    <a:pt x="133350" y="2205990"/>
                    <a:pt x="184150" y="2804160"/>
                    <a:pt x="179070" y="5046560"/>
                  </a:cubicBezTo>
                  <a:cubicBezTo>
                    <a:pt x="170180" y="5543130"/>
                    <a:pt x="173990" y="6040970"/>
                    <a:pt x="170180" y="6537540"/>
                  </a:cubicBezTo>
                  <a:cubicBezTo>
                    <a:pt x="167640" y="6678510"/>
                    <a:pt x="153670" y="6819480"/>
                    <a:pt x="149860" y="6961720"/>
                  </a:cubicBezTo>
                  <a:cubicBezTo>
                    <a:pt x="162560" y="7012520"/>
                    <a:pt x="236220" y="7002360"/>
                    <a:pt x="276860" y="7009980"/>
                  </a:cubicBezTo>
                  <a:cubicBezTo>
                    <a:pt x="746760" y="7012520"/>
                    <a:pt x="1215390" y="6968070"/>
                    <a:pt x="1686560" y="6973151"/>
                  </a:cubicBezTo>
                  <a:cubicBezTo>
                    <a:pt x="2132330" y="6970610"/>
                    <a:pt x="2576830" y="7020140"/>
                    <a:pt x="2689860" y="7044270"/>
                  </a:cubicBezTo>
                  <a:cubicBezTo>
                    <a:pt x="3167380" y="7067130"/>
                    <a:pt x="3643630" y="7084910"/>
                    <a:pt x="4119880" y="7124280"/>
                  </a:cubicBezTo>
                  <a:cubicBezTo>
                    <a:pt x="4552950" y="7170001"/>
                    <a:pt x="4986020" y="7222070"/>
                    <a:pt x="5419090" y="721953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75" y="4766392"/>
            <a:ext cx="4168450" cy="114632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2341962" y="3162797"/>
            <a:ext cx="4971460" cy="6603784"/>
            <a:chOff x="0" y="0"/>
            <a:chExt cx="6017260" cy="7992960"/>
          </a:xfrm>
        </p:grpSpPr>
        <p:sp>
          <p:nvSpPr>
            <p:cNvPr id="9" name="Freeform 9"/>
            <p:cNvSpPr/>
            <p:nvPr/>
          </p:nvSpPr>
          <p:spPr>
            <a:xfrm>
              <a:off x="207010" y="392430"/>
              <a:ext cx="5640070" cy="7323670"/>
            </a:xfrm>
            <a:custGeom>
              <a:avLst/>
              <a:gdLst/>
              <a:ahLst/>
              <a:cxnLst/>
              <a:rect l="l" t="t" r="r" b="b"/>
              <a:pathLst>
                <a:path w="5640070" h="7323670">
                  <a:moveTo>
                    <a:pt x="5547360" y="6819480"/>
                  </a:moveTo>
                  <a:cubicBezTo>
                    <a:pt x="5529580" y="6922351"/>
                    <a:pt x="5603240" y="7290651"/>
                    <a:pt x="5471160" y="7290651"/>
                  </a:cubicBezTo>
                  <a:cubicBezTo>
                    <a:pt x="5173980" y="7323670"/>
                    <a:pt x="4872990" y="7267790"/>
                    <a:pt x="4575810" y="7248740"/>
                  </a:cubicBezTo>
                  <a:cubicBezTo>
                    <a:pt x="3901440" y="7166190"/>
                    <a:pt x="3223260" y="7138251"/>
                    <a:pt x="2628900" y="7109040"/>
                  </a:cubicBezTo>
                  <a:cubicBezTo>
                    <a:pt x="2242820" y="7063320"/>
                    <a:pt x="1605280" y="7055701"/>
                    <a:pt x="969010" y="7087451"/>
                  </a:cubicBezTo>
                  <a:cubicBezTo>
                    <a:pt x="833120" y="7092530"/>
                    <a:pt x="697230" y="7100151"/>
                    <a:pt x="561340" y="7100151"/>
                  </a:cubicBezTo>
                  <a:cubicBezTo>
                    <a:pt x="421640" y="7084910"/>
                    <a:pt x="66040" y="7164920"/>
                    <a:pt x="48260" y="6973151"/>
                  </a:cubicBezTo>
                  <a:cubicBezTo>
                    <a:pt x="43180" y="6253060"/>
                    <a:pt x="78740" y="5532970"/>
                    <a:pt x="96520" y="4187940"/>
                  </a:cubicBezTo>
                  <a:cubicBezTo>
                    <a:pt x="101600" y="2602230"/>
                    <a:pt x="33020" y="2034540"/>
                    <a:pt x="34290" y="1466850"/>
                  </a:cubicBezTo>
                  <a:cubicBezTo>
                    <a:pt x="40640" y="1287780"/>
                    <a:pt x="0" y="163830"/>
                    <a:pt x="199390" y="186690"/>
                  </a:cubicBezTo>
                  <a:cubicBezTo>
                    <a:pt x="629920" y="95250"/>
                    <a:pt x="1070610" y="73660"/>
                    <a:pt x="1508760" y="50800"/>
                  </a:cubicBezTo>
                  <a:cubicBezTo>
                    <a:pt x="2442210" y="0"/>
                    <a:pt x="3040380" y="113030"/>
                    <a:pt x="3972560" y="106680"/>
                  </a:cubicBezTo>
                  <a:cubicBezTo>
                    <a:pt x="4244340" y="104140"/>
                    <a:pt x="4514850" y="95250"/>
                    <a:pt x="4786630" y="91440"/>
                  </a:cubicBezTo>
                  <a:cubicBezTo>
                    <a:pt x="4953000" y="107950"/>
                    <a:pt x="5609590" y="30480"/>
                    <a:pt x="5587999" y="264160"/>
                  </a:cubicBezTo>
                  <a:cubicBezTo>
                    <a:pt x="5640070" y="1056640"/>
                    <a:pt x="5546090" y="1849120"/>
                    <a:pt x="5533390" y="2640330"/>
                  </a:cubicBezTo>
                  <a:cubicBezTo>
                    <a:pt x="5510530" y="5127840"/>
                    <a:pt x="5538470" y="5972390"/>
                    <a:pt x="5537199" y="6818210"/>
                  </a:cubicBezTo>
                  <a:cubicBezTo>
                    <a:pt x="5541010" y="6819480"/>
                    <a:pt x="5543550" y="6819480"/>
                    <a:pt x="5547360" y="6819480"/>
                  </a:cubicBezTo>
                  <a:close/>
                  <a:moveTo>
                    <a:pt x="5419090" y="7219530"/>
                  </a:moveTo>
                  <a:cubicBezTo>
                    <a:pt x="5412740" y="6211151"/>
                    <a:pt x="5393690" y="5202770"/>
                    <a:pt x="5414010" y="2551430"/>
                  </a:cubicBezTo>
                  <a:cubicBezTo>
                    <a:pt x="5441950" y="1765300"/>
                    <a:pt x="5473700" y="981710"/>
                    <a:pt x="5514340" y="198120"/>
                  </a:cubicBezTo>
                  <a:cubicBezTo>
                    <a:pt x="4897120" y="170180"/>
                    <a:pt x="4278630" y="229870"/>
                    <a:pt x="3660140" y="212090"/>
                  </a:cubicBezTo>
                  <a:cubicBezTo>
                    <a:pt x="3064510" y="196850"/>
                    <a:pt x="2628900" y="140970"/>
                    <a:pt x="2207260" y="129540"/>
                  </a:cubicBezTo>
                  <a:cubicBezTo>
                    <a:pt x="1527810" y="116840"/>
                    <a:pt x="850900" y="162560"/>
                    <a:pt x="175260" y="226060"/>
                  </a:cubicBezTo>
                  <a:cubicBezTo>
                    <a:pt x="160020" y="684530"/>
                    <a:pt x="115570" y="1146810"/>
                    <a:pt x="127000" y="1606550"/>
                  </a:cubicBezTo>
                  <a:cubicBezTo>
                    <a:pt x="133350" y="2205990"/>
                    <a:pt x="184150" y="2804160"/>
                    <a:pt x="179070" y="5046560"/>
                  </a:cubicBezTo>
                  <a:cubicBezTo>
                    <a:pt x="170180" y="5543130"/>
                    <a:pt x="173990" y="6040970"/>
                    <a:pt x="170180" y="6537540"/>
                  </a:cubicBezTo>
                  <a:cubicBezTo>
                    <a:pt x="167640" y="6678510"/>
                    <a:pt x="153670" y="6819480"/>
                    <a:pt x="149860" y="6961720"/>
                  </a:cubicBezTo>
                  <a:cubicBezTo>
                    <a:pt x="162560" y="7012520"/>
                    <a:pt x="236220" y="7002360"/>
                    <a:pt x="276860" y="7009980"/>
                  </a:cubicBezTo>
                  <a:cubicBezTo>
                    <a:pt x="746760" y="7012520"/>
                    <a:pt x="1215390" y="6968070"/>
                    <a:pt x="1686560" y="6973151"/>
                  </a:cubicBezTo>
                  <a:cubicBezTo>
                    <a:pt x="2132330" y="6970610"/>
                    <a:pt x="2576830" y="7020140"/>
                    <a:pt x="2689860" y="7044270"/>
                  </a:cubicBezTo>
                  <a:cubicBezTo>
                    <a:pt x="3167380" y="7067130"/>
                    <a:pt x="3643630" y="7084910"/>
                    <a:pt x="4119880" y="7124280"/>
                  </a:cubicBezTo>
                  <a:cubicBezTo>
                    <a:pt x="4552950" y="7170001"/>
                    <a:pt x="4986020" y="7222070"/>
                    <a:pt x="5419090" y="721953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467" y="4766392"/>
            <a:ext cx="4168450" cy="1146324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2928877" y="2300593"/>
            <a:ext cx="1062863" cy="1724408"/>
          </a:xfrm>
          <a:custGeom>
            <a:avLst/>
            <a:gdLst/>
            <a:ahLst/>
            <a:cxnLst/>
            <a:rect l="l" t="t" r="r" b="b"/>
            <a:pathLst>
              <a:path w="1062863" h="1724408">
                <a:moveTo>
                  <a:pt x="0" y="0"/>
                </a:moveTo>
                <a:lnTo>
                  <a:pt x="1062863" y="0"/>
                </a:lnTo>
                <a:lnTo>
                  <a:pt x="1062863" y="1724408"/>
                </a:lnTo>
                <a:lnTo>
                  <a:pt x="0" y="1724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8612569" y="2300593"/>
            <a:ext cx="1062863" cy="1724408"/>
          </a:xfrm>
          <a:custGeom>
            <a:avLst/>
            <a:gdLst/>
            <a:ahLst/>
            <a:cxnLst/>
            <a:rect l="l" t="t" r="r" b="b"/>
            <a:pathLst>
              <a:path w="1062863" h="1724408">
                <a:moveTo>
                  <a:pt x="0" y="0"/>
                </a:moveTo>
                <a:lnTo>
                  <a:pt x="1062862" y="0"/>
                </a:lnTo>
                <a:lnTo>
                  <a:pt x="1062862" y="1724408"/>
                </a:lnTo>
                <a:lnTo>
                  <a:pt x="0" y="1724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4296260" y="2300593"/>
            <a:ext cx="1062863" cy="1724408"/>
          </a:xfrm>
          <a:custGeom>
            <a:avLst/>
            <a:gdLst/>
            <a:ahLst/>
            <a:cxnLst/>
            <a:rect l="l" t="t" r="r" b="b"/>
            <a:pathLst>
              <a:path w="1062863" h="1724408">
                <a:moveTo>
                  <a:pt x="0" y="0"/>
                </a:moveTo>
                <a:lnTo>
                  <a:pt x="1062863" y="0"/>
                </a:lnTo>
                <a:lnTo>
                  <a:pt x="1062863" y="1724408"/>
                </a:lnTo>
                <a:lnTo>
                  <a:pt x="0" y="1724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028700" y="805097"/>
            <a:ext cx="16230600" cy="117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7658" dirty="0">
                <a:solidFill>
                  <a:srgbClr val="E5DACF"/>
                </a:solidFill>
                <a:latin typeface="Montserrat" pitchFamily="2" charset="77"/>
                <a:ea typeface="Mali"/>
                <a:cs typeface="Mali"/>
                <a:sym typeface="Mali"/>
              </a:rPr>
              <a:t>Q2: Future Plans</a:t>
            </a:r>
            <a:endParaRPr lang="en-US" sz="7658" dirty="0">
              <a:solidFill>
                <a:srgbClr val="E5DACF"/>
              </a:solidFill>
              <a:latin typeface="Montserrat" pitchFamily="2" charset="77"/>
              <a:ea typeface="Mali"/>
              <a:cs typeface="Mali"/>
              <a:sym typeface="Mal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24000" y="5469423"/>
            <a:ext cx="3904283" cy="18466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zh-CN" sz="6000" b="1" u="none" strike="noStrike" dirty="0">
                <a:solidFill>
                  <a:srgbClr val="E5DACF"/>
                </a:solidFill>
                <a:latin typeface="Montserrat" pitchFamily="2" charset="77"/>
                <a:ea typeface="Mali Medium"/>
                <a:cs typeface="Mali Medium"/>
                <a:sym typeface="Mali Medium"/>
              </a:rPr>
              <a:t>8 -&gt; 15</a:t>
            </a:r>
            <a:endParaRPr lang="en-US" sz="6000" b="1" u="none" strike="noStrike" dirty="0">
              <a:solidFill>
                <a:srgbClr val="E5DACF"/>
              </a:solidFill>
              <a:latin typeface="Montserrat" pitchFamily="2" charset="77"/>
              <a:ea typeface="Mali Medium"/>
              <a:cs typeface="Mali Medium"/>
              <a:sym typeface="Mali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891383" y="5467366"/>
            <a:ext cx="3904283" cy="18466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zh-CN" sz="6000" b="1" u="none" strike="noStrike" dirty="0">
                <a:solidFill>
                  <a:srgbClr val="E5DACF"/>
                </a:solidFill>
                <a:latin typeface="Montserrat" pitchFamily="2" charset="77"/>
                <a:ea typeface="Mali Medium"/>
                <a:cs typeface="Mali Medium"/>
                <a:sym typeface="Mali Medium"/>
              </a:rPr>
              <a:t>57.8B</a:t>
            </a:r>
            <a:endParaRPr lang="en-US" sz="6000" b="1" u="none" strike="noStrike" dirty="0">
              <a:solidFill>
                <a:srgbClr val="E5DACF"/>
              </a:solidFill>
              <a:latin typeface="Montserrat" pitchFamily="2" charset="77"/>
              <a:ea typeface="Mali Medium"/>
              <a:cs typeface="Mali Medium"/>
              <a:sym typeface="Mali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07692" y="5467366"/>
            <a:ext cx="3904283" cy="18466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zh-CN" sz="6000" b="1" u="none" strike="noStrike" dirty="0">
                <a:solidFill>
                  <a:srgbClr val="E5DACF"/>
                </a:solidFill>
                <a:latin typeface="Montserrat" pitchFamily="2" charset="77"/>
                <a:ea typeface="Mali Medium"/>
                <a:cs typeface="Mali Medium"/>
                <a:sym typeface="Mali Medium"/>
              </a:rPr>
              <a:t>3 New</a:t>
            </a:r>
            <a:endParaRPr lang="en-US" sz="6000" b="1" u="none" strike="noStrike" dirty="0">
              <a:solidFill>
                <a:srgbClr val="E5DACF"/>
              </a:solidFill>
              <a:latin typeface="Montserrat" pitchFamily="2" charset="77"/>
              <a:ea typeface="Mali Medium"/>
              <a:cs typeface="Mali Medium"/>
              <a:sym typeface="Mali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5166" y="7353300"/>
            <a:ext cx="3710285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altLang="zh-CN" sz="2000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Team to grow from 8 to 15 by 2026-end, with Tech Leads added quarterly.</a:t>
            </a:r>
            <a:endParaRPr lang="en-US" sz="2000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88858" y="7353300"/>
            <a:ext cx="3710285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altLang="zh-CN" sz="2000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Launch new projects: TOMO AI HR (Q2), Sky-Net GC (Q3), Team R&amp;D (Q3).</a:t>
            </a:r>
            <a:endParaRPr lang="en-US" sz="2000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972549" y="7353300"/>
            <a:ext cx="3710285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</a:pPr>
            <a:r>
              <a:rPr lang="en-US" altLang="zh-CN" sz="2000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Achieve 57.8B VND revenue and reach break-even point by Q2 2027.</a:t>
            </a:r>
            <a:endParaRPr lang="en-US" sz="2000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09749" y="4324530"/>
            <a:ext cx="4501118" cy="35381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0" indent="0" algn="ctr"/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Team Growth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77133" y="4319529"/>
            <a:ext cx="4501118" cy="35381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0" indent="0" algn="ctr"/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Financial Goals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93441" y="4319529"/>
            <a:ext cx="4501118" cy="35381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0" indent="0" algn="ctr"/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New Projects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5DA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40829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4"/>
                </a:lnSpc>
              </a:pPr>
              <a:endParaRPr>
                <a:latin typeface="Montserrat" pitchFamily="2" charset="77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-198751" y="2005261"/>
            <a:ext cx="9144000" cy="8528858"/>
          </a:xfrm>
          <a:custGeom>
            <a:avLst/>
            <a:gdLst/>
            <a:ahLst/>
            <a:cxnLst/>
            <a:rect l="l" t="t" r="r" b="b"/>
            <a:pathLst>
              <a:path w="9144000" h="8528858">
                <a:moveTo>
                  <a:pt x="0" y="0"/>
                </a:moveTo>
                <a:lnTo>
                  <a:pt x="9144000" y="0"/>
                </a:lnTo>
                <a:lnTo>
                  <a:pt x="9144000" y="8528858"/>
                </a:lnTo>
                <a:lnTo>
                  <a:pt x="0" y="8528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10800" y="4065992"/>
            <a:ext cx="7010400" cy="205024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8286"/>
              </a:lnSpc>
              <a:spcBef>
                <a:spcPct val="0"/>
              </a:spcBef>
            </a:pPr>
            <a:r>
              <a:rPr lang="en-US" altLang="zh-CN" sz="5919" dirty="0">
                <a:solidFill>
                  <a:srgbClr val="E5DACF"/>
                </a:solidFill>
                <a:latin typeface="Montserrat" pitchFamily="2" charset="77"/>
                <a:ea typeface="Mali"/>
                <a:cs typeface="Mali"/>
                <a:sym typeface="Mali"/>
              </a:rPr>
              <a:t>Tech Lead reports to Ryan. Oversees Dev Team. Luan (Siraya/Client) is requirements &amp; tech liaison.</a:t>
            </a:r>
            <a:endParaRPr lang="en-US" sz="5919" dirty="0">
              <a:solidFill>
                <a:srgbClr val="E5DACF"/>
              </a:solidFill>
              <a:latin typeface="Montserrat" pitchFamily="2" charset="77"/>
              <a:ea typeface="Mali"/>
              <a:cs typeface="Mali"/>
              <a:sym typeface="Mal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733800" y="1714500"/>
            <a:ext cx="4476704" cy="406265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8800" b="1" dirty="0">
                <a:solidFill>
                  <a:srgbClr val="000000"/>
                </a:solidFill>
                <a:latin typeface="Montserrat" pitchFamily="2" charset="77"/>
                <a:ea typeface="Mali Bold"/>
                <a:cs typeface="Mali Bold"/>
                <a:sym typeface="Mali Bold"/>
              </a:rPr>
              <a:t>Hierarchy</a:t>
            </a:r>
            <a:endParaRPr lang="en-US" sz="8800" b="1" dirty="0">
              <a:solidFill>
                <a:srgbClr val="000000"/>
              </a:solidFill>
              <a:latin typeface="Montserrat" pitchFamily="2" charset="77"/>
              <a:ea typeface="Mali Bold"/>
              <a:cs typeface="Mali Bold"/>
              <a:sym typeface="Mali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4941" y="1756689"/>
            <a:ext cx="8259984" cy="5246370"/>
            <a:chOff x="0" y="0"/>
            <a:chExt cx="9997560" cy="6350000"/>
          </a:xfrm>
        </p:grpSpPr>
        <p:sp>
          <p:nvSpPr>
            <p:cNvPr id="3" name="Freeform 3"/>
            <p:cNvSpPr/>
            <p:nvPr/>
          </p:nvSpPr>
          <p:spPr>
            <a:xfrm>
              <a:off x="163830" y="1788160"/>
              <a:ext cx="9688950" cy="3199130"/>
            </a:xfrm>
            <a:custGeom>
              <a:avLst/>
              <a:gdLst/>
              <a:ahLst/>
              <a:cxnLst/>
              <a:rect l="l" t="t" r="r" b="b"/>
              <a:pathLst>
                <a:path w="9688950" h="3199130">
                  <a:moveTo>
                    <a:pt x="6847960" y="3199130"/>
                  </a:moveTo>
                  <a:cubicBezTo>
                    <a:pt x="2750820" y="3195320"/>
                    <a:pt x="2301240" y="3191510"/>
                    <a:pt x="1851660" y="3186430"/>
                  </a:cubicBezTo>
                  <a:cubicBezTo>
                    <a:pt x="1617980" y="3183890"/>
                    <a:pt x="1384300" y="3175000"/>
                    <a:pt x="1151890" y="3139440"/>
                  </a:cubicBezTo>
                  <a:cubicBezTo>
                    <a:pt x="971550" y="3111500"/>
                    <a:pt x="795020" y="3069590"/>
                    <a:pt x="628650" y="2997200"/>
                  </a:cubicBezTo>
                  <a:cubicBezTo>
                    <a:pt x="274320" y="2843530"/>
                    <a:pt x="68580" y="2576830"/>
                    <a:pt x="35560" y="2190750"/>
                  </a:cubicBezTo>
                  <a:cubicBezTo>
                    <a:pt x="0" y="1775460"/>
                    <a:pt x="11430" y="1360170"/>
                    <a:pt x="91440" y="949960"/>
                  </a:cubicBezTo>
                  <a:cubicBezTo>
                    <a:pt x="120650" y="801370"/>
                    <a:pt x="172720" y="660400"/>
                    <a:pt x="254000" y="532130"/>
                  </a:cubicBezTo>
                  <a:cubicBezTo>
                    <a:pt x="389890" y="316230"/>
                    <a:pt x="590550" y="193040"/>
                    <a:pt x="830580" y="124460"/>
                  </a:cubicBezTo>
                  <a:cubicBezTo>
                    <a:pt x="974090" y="83820"/>
                    <a:pt x="1121410" y="74930"/>
                    <a:pt x="1267460" y="68580"/>
                  </a:cubicBezTo>
                  <a:cubicBezTo>
                    <a:pt x="1761490" y="46990"/>
                    <a:pt x="2255520" y="21590"/>
                    <a:pt x="2749550" y="12700"/>
                  </a:cubicBezTo>
                  <a:cubicBezTo>
                    <a:pt x="7086720" y="0"/>
                    <a:pt x="7776330" y="25400"/>
                    <a:pt x="8463400" y="87630"/>
                  </a:cubicBezTo>
                  <a:cubicBezTo>
                    <a:pt x="8605639" y="100330"/>
                    <a:pt x="8747880" y="118110"/>
                    <a:pt x="8888850" y="142240"/>
                  </a:cubicBezTo>
                  <a:cubicBezTo>
                    <a:pt x="9268580" y="208280"/>
                    <a:pt x="9498450" y="440690"/>
                    <a:pt x="9605130" y="803910"/>
                  </a:cubicBezTo>
                  <a:cubicBezTo>
                    <a:pt x="9657200" y="982980"/>
                    <a:pt x="9674980" y="1165860"/>
                    <a:pt x="9680060" y="1351280"/>
                  </a:cubicBezTo>
                  <a:cubicBezTo>
                    <a:pt x="9688950" y="1720850"/>
                    <a:pt x="9657200" y="2087880"/>
                    <a:pt x="9579730" y="2448560"/>
                  </a:cubicBezTo>
                  <a:cubicBezTo>
                    <a:pt x="9564489" y="2520950"/>
                    <a:pt x="9540360" y="2593340"/>
                    <a:pt x="9511150" y="2661920"/>
                  </a:cubicBezTo>
                  <a:cubicBezTo>
                    <a:pt x="9422250" y="2874010"/>
                    <a:pt x="9253339" y="2998470"/>
                    <a:pt x="9041250" y="3072130"/>
                  </a:cubicBezTo>
                  <a:cubicBezTo>
                    <a:pt x="8901550" y="3120390"/>
                    <a:pt x="8756770" y="3139440"/>
                    <a:pt x="8610720" y="3145790"/>
                  </a:cubicBezTo>
                  <a:cubicBezTo>
                    <a:pt x="8398630" y="3154680"/>
                    <a:pt x="8186539" y="3152140"/>
                    <a:pt x="7973180" y="3157220"/>
                  </a:cubicBezTo>
                  <a:cubicBezTo>
                    <a:pt x="7738230" y="3162300"/>
                    <a:pt x="7503280" y="3168650"/>
                    <a:pt x="7269600" y="3176270"/>
                  </a:cubicBezTo>
                  <a:cubicBezTo>
                    <a:pt x="7128630" y="3181350"/>
                    <a:pt x="6987660" y="3188970"/>
                    <a:pt x="6847960" y="3195320"/>
                  </a:cubicBezTo>
                  <a:cubicBezTo>
                    <a:pt x="6847960" y="3196590"/>
                    <a:pt x="6847960" y="3197860"/>
                    <a:pt x="6847960" y="3199130"/>
                  </a:cubicBezTo>
                  <a:close/>
                  <a:moveTo>
                    <a:pt x="6734930" y="3120390"/>
                  </a:moveTo>
                  <a:cubicBezTo>
                    <a:pt x="6972420" y="3108960"/>
                    <a:pt x="7131170" y="3100070"/>
                    <a:pt x="7289920" y="3094990"/>
                  </a:cubicBezTo>
                  <a:cubicBezTo>
                    <a:pt x="7531220" y="3087370"/>
                    <a:pt x="7772520" y="3081020"/>
                    <a:pt x="8013820" y="3075940"/>
                  </a:cubicBezTo>
                  <a:cubicBezTo>
                    <a:pt x="8217020" y="3070860"/>
                    <a:pt x="8421489" y="3072130"/>
                    <a:pt x="8624689" y="3063240"/>
                  </a:cubicBezTo>
                  <a:cubicBezTo>
                    <a:pt x="8779630" y="3056890"/>
                    <a:pt x="8932030" y="3030220"/>
                    <a:pt x="9076810" y="2966720"/>
                  </a:cubicBezTo>
                  <a:cubicBezTo>
                    <a:pt x="9257150" y="2886710"/>
                    <a:pt x="9385420" y="2759710"/>
                    <a:pt x="9447650" y="2570480"/>
                  </a:cubicBezTo>
                  <a:cubicBezTo>
                    <a:pt x="9469239" y="2503170"/>
                    <a:pt x="9489560" y="2435860"/>
                    <a:pt x="9503530" y="2367280"/>
                  </a:cubicBezTo>
                  <a:cubicBezTo>
                    <a:pt x="9560680" y="2081530"/>
                    <a:pt x="9587350" y="1793240"/>
                    <a:pt x="9592430" y="1502410"/>
                  </a:cubicBezTo>
                  <a:cubicBezTo>
                    <a:pt x="9596239" y="1273810"/>
                    <a:pt x="9586080" y="1045210"/>
                    <a:pt x="9523850" y="822960"/>
                  </a:cubicBezTo>
                  <a:cubicBezTo>
                    <a:pt x="9432410" y="491490"/>
                    <a:pt x="9225400" y="279400"/>
                    <a:pt x="8878689" y="220980"/>
                  </a:cubicBezTo>
                  <a:cubicBezTo>
                    <a:pt x="8750420" y="199390"/>
                    <a:pt x="8620880" y="184150"/>
                    <a:pt x="8491339" y="170180"/>
                  </a:cubicBezTo>
                  <a:cubicBezTo>
                    <a:pt x="8087480" y="128270"/>
                    <a:pt x="7682350" y="106680"/>
                    <a:pt x="7277220" y="99060"/>
                  </a:cubicBezTo>
                  <a:cubicBezTo>
                    <a:pt x="6908920" y="91440"/>
                    <a:pt x="4902939" y="87630"/>
                    <a:pt x="2524760" y="95250"/>
                  </a:cubicBezTo>
                  <a:cubicBezTo>
                    <a:pt x="2127250" y="102870"/>
                    <a:pt x="1728470" y="125730"/>
                    <a:pt x="1330960" y="143510"/>
                  </a:cubicBezTo>
                  <a:cubicBezTo>
                    <a:pt x="1154430" y="151130"/>
                    <a:pt x="979170" y="165100"/>
                    <a:pt x="807720" y="208280"/>
                  </a:cubicBezTo>
                  <a:cubicBezTo>
                    <a:pt x="762000" y="219710"/>
                    <a:pt x="716280" y="231140"/>
                    <a:pt x="669290" y="234950"/>
                  </a:cubicBezTo>
                  <a:cubicBezTo>
                    <a:pt x="641350" y="237490"/>
                    <a:pt x="618490" y="246380"/>
                    <a:pt x="596900" y="261620"/>
                  </a:cubicBezTo>
                  <a:cubicBezTo>
                    <a:pt x="420370" y="381000"/>
                    <a:pt x="303530" y="544830"/>
                    <a:pt x="232410" y="742950"/>
                  </a:cubicBezTo>
                  <a:cubicBezTo>
                    <a:pt x="172720" y="911860"/>
                    <a:pt x="149860" y="1089660"/>
                    <a:pt x="133350" y="1267460"/>
                  </a:cubicBezTo>
                  <a:cubicBezTo>
                    <a:pt x="105410" y="1568450"/>
                    <a:pt x="97790" y="1870710"/>
                    <a:pt x="124460" y="2172970"/>
                  </a:cubicBezTo>
                  <a:cubicBezTo>
                    <a:pt x="147320" y="2434590"/>
                    <a:pt x="260350" y="2647950"/>
                    <a:pt x="473710" y="2805430"/>
                  </a:cubicBezTo>
                  <a:cubicBezTo>
                    <a:pt x="581660" y="2885440"/>
                    <a:pt x="703580" y="2934970"/>
                    <a:pt x="830580" y="2975610"/>
                  </a:cubicBezTo>
                  <a:cubicBezTo>
                    <a:pt x="1080770" y="3055620"/>
                    <a:pt x="1339850" y="3088640"/>
                    <a:pt x="1600200" y="3094990"/>
                  </a:cubicBezTo>
                  <a:cubicBezTo>
                    <a:pt x="2122170" y="3106420"/>
                    <a:pt x="2644140" y="3112770"/>
                    <a:pt x="6734930" y="312039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63075" y="1756689"/>
            <a:ext cx="8259984" cy="5246370"/>
            <a:chOff x="0" y="0"/>
            <a:chExt cx="9997560" cy="6350000"/>
          </a:xfrm>
        </p:grpSpPr>
        <p:sp>
          <p:nvSpPr>
            <p:cNvPr id="5" name="Freeform 5"/>
            <p:cNvSpPr/>
            <p:nvPr/>
          </p:nvSpPr>
          <p:spPr>
            <a:xfrm>
              <a:off x="163830" y="1788160"/>
              <a:ext cx="9688950" cy="3199130"/>
            </a:xfrm>
            <a:custGeom>
              <a:avLst/>
              <a:gdLst/>
              <a:ahLst/>
              <a:cxnLst/>
              <a:rect l="l" t="t" r="r" b="b"/>
              <a:pathLst>
                <a:path w="9688950" h="3199130">
                  <a:moveTo>
                    <a:pt x="6847960" y="3199130"/>
                  </a:moveTo>
                  <a:cubicBezTo>
                    <a:pt x="2750820" y="3195320"/>
                    <a:pt x="2301240" y="3191510"/>
                    <a:pt x="1851660" y="3186430"/>
                  </a:cubicBezTo>
                  <a:cubicBezTo>
                    <a:pt x="1617980" y="3183890"/>
                    <a:pt x="1384300" y="3175000"/>
                    <a:pt x="1151890" y="3139440"/>
                  </a:cubicBezTo>
                  <a:cubicBezTo>
                    <a:pt x="971550" y="3111500"/>
                    <a:pt x="795020" y="3069590"/>
                    <a:pt x="628650" y="2997200"/>
                  </a:cubicBezTo>
                  <a:cubicBezTo>
                    <a:pt x="274320" y="2843530"/>
                    <a:pt x="68580" y="2576830"/>
                    <a:pt x="35560" y="2190750"/>
                  </a:cubicBezTo>
                  <a:cubicBezTo>
                    <a:pt x="0" y="1775460"/>
                    <a:pt x="11430" y="1360170"/>
                    <a:pt x="91440" y="949960"/>
                  </a:cubicBezTo>
                  <a:cubicBezTo>
                    <a:pt x="120650" y="801370"/>
                    <a:pt x="172720" y="660400"/>
                    <a:pt x="254000" y="532130"/>
                  </a:cubicBezTo>
                  <a:cubicBezTo>
                    <a:pt x="389890" y="316230"/>
                    <a:pt x="590550" y="193040"/>
                    <a:pt x="830580" y="124460"/>
                  </a:cubicBezTo>
                  <a:cubicBezTo>
                    <a:pt x="974090" y="83820"/>
                    <a:pt x="1121410" y="74930"/>
                    <a:pt x="1267460" y="68580"/>
                  </a:cubicBezTo>
                  <a:cubicBezTo>
                    <a:pt x="1761490" y="46990"/>
                    <a:pt x="2255520" y="21590"/>
                    <a:pt x="2749550" y="12700"/>
                  </a:cubicBezTo>
                  <a:cubicBezTo>
                    <a:pt x="7086720" y="0"/>
                    <a:pt x="7776330" y="25400"/>
                    <a:pt x="8463400" y="87630"/>
                  </a:cubicBezTo>
                  <a:cubicBezTo>
                    <a:pt x="8605639" y="100330"/>
                    <a:pt x="8747880" y="118110"/>
                    <a:pt x="8888850" y="142240"/>
                  </a:cubicBezTo>
                  <a:cubicBezTo>
                    <a:pt x="9268580" y="208280"/>
                    <a:pt x="9498450" y="440690"/>
                    <a:pt x="9605130" y="803910"/>
                  </a:cubicBezTo>
                  <a:cubicBezTo>
                    <a:pt x="9657200" y="982980"/>
                    <a:pt x="9674980" y="1165860"/>
                    <a:pt x="9680060" y="1351280"/>
                  </a:cubicBezTo>
                  <a:cubicBezTo>
                    <a:pt x="9688950" y="1720850"/>
                    <a:pt x="9657200" y="2087880"/>
                    <a:pt x="9579730" y="2448560"/>
                  </a:cubicBezTo>
                  <a:cubicBezTo>
                    <a:pt x="9564489" y="2520950"/>
                    <a:pt x="9540360" y="2593340"/>
                    <a:pt x="9511150" y="2661920"/>
                  </a:cubicBezTo>
                  <a:cubicBezTo>
                    <a:pt x="9422250" y="2874010"/>
                    <a:pt x="9253339" y="2998470"/>
                    <a:pt x="9041250" y="3072130"/>
                  </a:cubicBezTo>
                  <a:cubicBezTo>
                    <a:pt x="8901550" y="3120390"/>
                    <a:pt x="8756770" y="3139440"/>
                    <a:pt x="8610720" y="3145790"/>
                  </a:cubicBezTo>
                  <a:cubicBezTo>
                    <a:pt x="8398630" y="3154680"/>
                    <a:pt x="8186539" y="3152140"/>
                    <a:pt x="7973180" y="3157220"/>
                  </a:cubicBezTo>
                  <a:cubicBezTo>
                    <a:pt x="7738230" y="3162300"/>
                    <a:pt x="7503280" y="3168650"/>
                    <a:pt x="7269600" y="3176270"/>
                  </a:cubicBezTo>
                  <a:cubicBezTo>
                    <a:pt x="7128630" y="3181350"/>
                    <a:pt x="6987660" y="3188970"/>
                    <a:pt x="6847960" y="3195320"/>
                  </a:cubicBezTo>
                  <a:cubicBezTo>
                    <a:pt x="6847960" y="3196590"/>
                    <a:pt x="6847960" y="3197860"/>
                    <a:pt x="6847960" y="3199130"/>
                  </a:cubicBezTo>
                  <a:close/>
                  <a:moveTo>
                    <a:pt x="6734930" y="3120390"/>
                  </a:moveTo>
                  <a:cubicBezTo>
                    <a:pt x="6972420" y="3108960"/>
                    <a:pt x="7131170" y="3100070"/>
                    <a:pt x="7289920" y="3094990"/>
                  </a:cubicBezTo>
                  <a:cubicBezTo>
                    <a:pt x="7531220" y="3087370"/>
                    <a:pt x="7772520" y="3081020"/>
                    <a:pt x="8013820" y="3075940"/>
                  </a:cubicBezTo>
                  <a:cubicBezTo>
                    <a:pt x="8217020" y="3070860"/>
                    <a:pt x="8421489" y="3072130"/>
                    <a:pt x="8624689" y="3063240"/>
                  </a:cubicBezTo>
                  <a:cubicBezTo>
                    <a:pt x="8779630" y="3056890"/>
                    <a:pt x="8932030" y="3030220"/>
                    <a:pt x="9076810" y="2966720"/>
                  </a:cubicBezTo>
                  <a:cubicBezTo>
                    <a:pt x="9257150" y="2886710"/>
                    <a:pt x="9385420" y="2759710"/>
                    <a:pt x="9447650" y="2570480"/>
                  </a:cubicBezTo>
                  <a:cubicBezTo>
                    <a:pt x="9469239" y="2503170"/>
                    <a:pt x="9489560" y="2435860"/>
                    <a:pt x="9503530" y="2367280"/>
                  </a:cubicBezTo>
                  <a:cubicBezTo>
                    <a:pt x="9560680" y="2081530"/>
                    <a:pt x="9587350" y="1793240"/>
                    <a:pt x="9592430" y="1502410"/>
                  </a:cubicBezTo>
                  <a:cubicBezTo>
                    <a:pt x="9596239" y="1273810"/>
                    <a:pt x="9586080" y="1045210"/>
                    <a:pt x="9523850" y="822960"/>
                  </a:cubicBezTo>
                  <a:cubicBezTo>
                    <a:pt x="9432410" y="491490"/>
                    <a:pt x="9225400" y="279400"/>
                    <a:pt x="8878689" y="220980"/>
                  </a:cubicBezTo>
                  <a:cubicBezTo>
                    <a:pt x="8750420" y="199390"/>
                    <a:pt x="8620880" y="184150"/>
                    <a:pt x="8491339" y="170180"/>
                  </a:cubicBezTo>
                  <a:cubicBezTo>
                    <a:pt x="8087480" y="128270"/>
                    <a:pt x="7682350" y="106680"/>
                    <a:pt x="7277220" y="99060"/>
                  </a:cubicBezTo>
                  <a:cubicBezTo>
                    <a:pt x="6908920" y="91440"/>
                    <a:pt x="4902939" y="87630"/>
                    <a:pt x="2524760" y="95250"/>
                  </a:cubicBezTo>
                  <a:cubicBezTo>
                    <a:pt x="2127250" y="102870"/>
                    <a:pt x="1728470" y="125730"/>
                    <a:pt x="1330960" y="143510"/>
                  </a:cubicBezTo>
                  <a:cubicBezTo>
                    <a:pt x="1154430" y="151130"/>
                    <a:pt x="979170" y="165100"/>
                    <a:pt x="807720" y="208280"/>
                  </a:cubicBezTo>
                  <a:cubicBezTo>
                    <a:pt x="762000" y="219710"/>
                    <a:pt x="716280" y="231140"/>
                    <a:pt x="669290" y="234950"/>
                  </a:cubicBezTo>
                  <a:cubicBezTo>
                    <a:pt x="641350" y="237490"/>
                    <a:pt x="618490" y="246380"/>
                    <a:pt x="596900" y="261620"/>
                  </a:cubicBezTo>
                  <a:cubicBezTo>
                    <a:pt x="420370" y="381000"/>
                    <a:pt x="303530" y="544830"/>
                    <a:pt x="232410" y="742950"/>
                  </a:cubicBezTo>
                  <a:cubicBezTo>
                    <a:pt x="172720" y="911860"/>
                    <a:pt x="149860" y="1089660"/>
                    <a:pt x="133350" y="1267460"/>
                  </a:cubicBezTo>
                  <a:cubicBezTo>
                    <a:pt x="105410" y="1568450"/>
                    <a:pt x="97790" y="1870710"/>
                    <a:pt x="124460" y="2172970"/>
                  </a:cubicBezTo>
                  <a:cubicBezTo>
                    <a:pt x="147320" y="2434590"/>
                    <a:pt x="260350" y="2647950"/>
                    <a:pt x="473710" y="2805430"/>
                  </a:cubicBezTo>
                  <a:cubicBezTo>
                    <a:pt x="581660" y="2885440"/>
                    <a:pt x="703580" y="2934970"/>
                    <a:pt x="830580" y="2975610"/>
                  </a:cubicBezTo>
                  <a:cubicBezTo>
                    <a:pt x="1080770" y="3055620"/>
                    <a:pt x="1339850" y="3088640"/>
                    <a:pt x="1600200" y="3094990"/>
                  </a:cubicBezTo>
                  <a:cubicBezTo>
                    <a:pt x="2122170" y="3106420"/>
                    <a:pt x="2644140" y="3112770"/>
                    <a:pt x="6734930" y="312039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4941" y="5326380"/>
            <a:ext cx="8259984" cy="5246370"/>
            <a:chOff x="0" y="0"/>
            <a:chExt cx="9997560" cy="6350000"/>
          </a:xfrm>
        </p:grpSpPr>
        <p:sp>
          <p:nvSpPr>
            <p:cNvPr id="7" name="Freeform 7"/>
            <p:cNvSpPr/>
            <p:nvPr/>
          </p:nvSpPr>
          <p:spPr>
            <a:xfrm>
              <a:off x="163830" y="1788160"/>
              <a:ext cx="9688950" cy="3199130"/>
            </a:xfrm>
            <a:custGeom>
              <a:avLst/>
              <a:gdLst/>
              <a:ahLst/>
              <a:cxnLst/>
              <a:rect l="l" t="t" r="r" b="b"/>
              <a:pathLst>
                <a:path w="9688950" h="3199130">
                  <a:moveTo>
                    <a:pt x="6847960" y="3199130"/>
                  </a:moveTo>
                  <a:cubicBezTo>
                    <a:pt x="2750820" y="3195320"/>
                    <a:pt x="2301240" y="3191510"/>
                    <a:pt x="1851660" y="3186430"/>
                  </a:cubicBezTo>
                  <a:cubicBezTo>
                    <a:pt x="1617980" y="3183890"/>
                    <a:pt x="1384300" y="3175000"/>
                    <a:pt x="1151890" y="3139440"/>
                  </a:cubicBezTo>
                  <a:cubicBezTo>
                    <a:pt x="971550" y="3111500"/>
                    <a:pt x="795020" y="3069590"/>
                    <a:pt x="628650" y="2997200"/>
                  </a:cubicBezTo>
                  <a:cubicBezTo>
                    <a:pt x="274320" y="2843530"/>
                    <a:pt x="68580" y="2576830"/>
                    <a:pt x="35560" y="2190750"/>
                  </a:cubicBezTo>
                  <a:cubicBezTo>
                    <a:pt x="0" y="1775460"/>
                    <a:pt x="11430" y="1360170"/>
                    <a:pt x="91440" y="949960"/>
                  </a:cubicBezTo>
                  <a:cubicBezTo>
                    <a:pt x="120650" y="801370"/>
                    <a:pt x="172720" y="660400"/>
                    <a:pt x="254000" y="532130"/>
                  </a:cubicBezTo>
                  <a:cubicBezTo>
                    <a:pt x="389890" y="316230"/>
                    <a:pt x="590550" y="193040"/>
                    <a:pt x="830580" y="124460"/>
                  </a:cubicBezTo>
                  <a:cubicBezTo>
                    <a:pt x="974090" y="83820"/>
                    <a:pt x="1121410" y="74930"/>
                    <a:pt x="1267460" y="68580"/>
                  </a:cubicBezTo>
                  <a:cubicBezTo>
                    <a:pt x="1761490" y="46990"/>
                    <a:pt x="2255520" y="21590"/>
                    <a:pt x="2749550" y="12700"/>
                  </a:cubicBezTo>
                  <a:cubicBezTo>
                    <a:pt x="7086720" y="0"/>
                    <a:pt x="7776330" y="25400"/>
                    <a:pt x="8463400" y="87630"/>
                  </a:cubicBezTo>
                  <a:cubicBezTo>
                    <a:pt x="8605639" y="100330"/>
                    <a:pt x="8747880" y="118110"/>
                    <a:pt x="8888850" y="142240"/>
                  </a:cubicBezTo>
                  <a:cubicBezTo>
                    <a:pt x="9268580" y="208280"/>
                    <a:pt x="9498450" y="440690"/>
                    <a:pt x="9605130" y="803910"/>
                  </a:cubicBezTo>
                  <a:cubicBezTo>
                    <a:pt x="9657200" y="982980"/>
                    <a:pt x="9674980" y="1165860"/>
                    <a:pt x="9680060" y="1351280"/>
                  </a:cubicBezTo>
                  <a:cubicBezTo>
                    <a:pt x="9688950" y="1720850"/>
                    <a:pt x="9657200" y="2087880"/>
                    <a:pt x="9579730" y="2448560"/>
                  </a:cubicBezTo>
                  <a:cubicBezTo>
                    <a:pt x="9564489" y="2520950"/>
                    <a:pt x="9540360" y="2593340"/>
                    <a:pt x="9511150" y="2661920"/>
                  </a:cubicBezTo>
                  <a:cubicBezTo>
                    <a:pt x="9422250" y="2874010"/>
                    <a:pt x="9253339" y="2998470"/>
                    <a:pt x="9041250" y="3072130"/>
                  </a:cubicBezTo>
                  <a:cubicBezTo>
                    <a:pt x="8901550" y="3120390"/>
                    <a:pt x="8756770" y="3139440"/>
                    <a:pt x="8610720" y="3145790"/>
                  </a:cubicBezTo>
                  <a:cubicBezTo>
                    <a:pt x="8398630" y="3154680"/>
                    <a:pt x="8186539" y="3152140"/>
                    <a:pt x="7973180" y="3157220"/>
                  </a:cubicBezTo>
                  <a:cubicBezTo>
                    <a:pt x="7738230" y="3162300"/>
                    <a:pt x="7503280" y="3168650"/>
                    <a:pt x="7269600" y="3176270"/>
                  </a:cubicBezTo>
                  <a:cubicBezTo>
                    <a:pt x="7128630" y="3181350"/>
                    <a:pt x="6987660" y="3188970"/>
                    <a:pt x="6847960" y="3195320"/>
                  </a:cubicBezTo>
                  <a:cubicBezTo>
                    <a:pt x="6847960" y="3196590"/>
                    <a:pt x="6847960" y="3197860"/>
                    <a:pt x="6847960" y="3199130"/>
                  </a:cubicBezTo>
                  <a:close/>
                  <a:moveTo>
                    <a:pt x="6734930" y="3120390"/>
                  </a:moveTo>
                  <a:cubicBezTo>
                    <a:pt x="6972420" y="3108960"/>
                    <a:pt x="7131170" y="3100070"/>
                    <a:pt x="7289920" y="3094990"/>
                  </a:cubicBezTo>
                  <a:cubicBezTo>
                    <a:pt x="7531220" y="3087370"/>
                    <a:pt x="7772520" y="3081020"/>
                    <a:pt x="8013820" y="3075940"/>
                  </a:cubicBezTo>
                  <a:cubicBezTo>
                    <a:pt x="8217020" y="3070860"/>
                    <a:pt x="8421489" y="3072130"/>
                    <a:pt x="8624689" y="3063240"/>
                  </a:cubicBezTo>
                  <a:cubicBezTo>
                    <a:pt x="8779630" y="3056890"/>
                    <a:pt x="8932030" y="3030220"/>
                    <a:pt x="9076810" y="2966720"/>
                  </a:cubicBezTo>
                  <a:cubicBezTo>
                    <a:pt x="9257150" y="2886710"/>
                    <a:pt x="9385420" y="2759710"/>
                    <a:pt x="9447650" y="2570480"/>
                  </a:cubicBezTo>
                  <a:cubicBezTo>
                    <a:pt x="9469239" y="2503170"/>
                    <a:pt x="9489560" y="2435860"/>
                    <a:pt x="9503530" y="2367280"/>
                  </a:cubicBezTo>
                  <a:cubicBezTo>
                    <a:pt x="9560680" y="2081530"/>
                    <a:pt x="9587350" y="1793240"/>
                    <a:pt x="9592430" y="1502410"/>
                  </a:cubicBezTo>
                  <a:cubicBezTo>
                    <a:pt x="9596239" y="1273810"/>
                    <a:pt x="9586080" y="1045210"/>
                    <a:pt x="9523850" y="822960"/>
                  </a:cubicBezTo>
                  <a:cubicBezTo>
                    <a:pt x="9432410" y="491490"/>
                    <a:pt x="9225400" y="279400"/>
                    <a:pt x="8878689" y="220980"/>
                  </a:cubicBezTo>
                  <a:cubicBezTo>
                    <a:pt x="8750420" y="199390"/>
                    <a:pt x="8620880" y="184150"/>
                    <a:pt x="8491339" y="170180"/>
                  </a:cubicBezTo>
                  <a:cubicBezTo>
                    <a:pt x="8087480" y="128270"/>
                    <a:pt x="7682350" y="106680"/>
                    <a:pt x="7277220" y="99060"/>
                  </a:cubicBezTo>
                  <a:cubicBezTo>
                    <a:pt x="6908920" y="91440"/>
                    <a:pt x="4902939" y="87630"/>
                    <a:pt x="2524760" y="95250"/>
                  </a:cubicBezTo>
                  <a:cubicBezTo>
                    <a:pt x="2127250" y="102870"/>
                    <a:pt x="1728470" y="125730"/>
                    <a:pt x="1330960" y="143510"/>
                  </a:cubicBezTo>
                  <a:cubicBezTo>
                    <a:pt x="1154430" y="151130"/>
                    <a:pt x="979170" y="165100"/>
                    <a:pt x="807720" y="208280"/>
                  </a:cubicBezTo>
                  <a:cubicBezTo>
                    <a:pt x="762000" y="219710"/>
                    <a:pt x="716280" y="231140"/>
                    <a:pt x="669290" y="234950"/>
                  </a:cubicBezTo>
                  <a:cubicBezTo>
                    <a:pt x="641350" y="237490"/>
                    <a:pt x="618490" y="246380"/>
                    <a:pt x="596900" y="261620"/>
                  </a:cubicBezTo>
                  <a:cubicBezTo>
                    <a:pt x="420370" y="381000"/>
                    <a:pt x="303530" y="544830"/>
                    <a:pt x="232410" y="742950"/>
                  </a:cubicBezTo>
                  <a:cubicBezTo>
                    <a:pt x="172720" y="911860"/>
                    <a:pt x="149860" y="1089660"/>
                    <a:pt x="133350" y="1267460"/>
                  </a:cubicBezTo>
                  <a:cubicBezTo>
                    <a:pt x="105410" y="1568450"/>
                    <a:pt x="97790" y="1870710"/>
                    <a:pt x="124460" y="2172970"/>
                  </a:cubicBezTo>
                  <a:cubicBezTo>
                    <a:pt x="147320" y="2434590"/>
                    <a:pt x="260350" y="2647950"/>
                    <a:pt x="473710" y="2805430"/>
                  </a:cubicBezTo>
                  <a:cubicBezTo>
                    <a:pt x="581660" y="2885440"/>
                    <a:pt x="703580" y="2934970"/>
                    <a:pt x="830580" y="2975610"/>
                  </a:cubicBezTo>
                  <a:cubicBezTo>
                    <a:pt x="1080770" y="3055620"/>
                    <a:pt x="1339850" y="3088640"/>
                    <a:pt x="1600200" y="3094990"/>
                  </a:cubicBezTo>
                  <a:cubicBezTo>
                    <a:pt x="2122170" y="3106420"/>
                    <a:pt x="2644140" y="3112770"/>
                    <a:pt x="6734930" y="312039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363075" y="5326380"/>
            <a:ext cx="8259984" cy="5246370"/>
            <a:chOff x="0" y="0"/>
            <a:chExt cx="9997560" cy="6350000"/>
          </a:xfrm>
        </p:grpSpPr>
        <p:sp>
          <p:nvSpPr>
            <p:cNvPr id="9" name="Freeform 9"/>
            <p:cNvSpPr/>
            <p:nvPr/>
          </p:nvSpPr>
          <p:spPr>
            <a:xfrm>
              <a:off x="163830" y="1788160"/>
              <a:ext cx="9688950" cy="3199130"/>
            </a:xfrm>
            <a:custGeom>
              <a:avLst/>
              <a:gdLst/>
              <a:ahLst/>
              <a:cxnLst/>
              <a:rect l="l" t="t" r="r" b="b"/>
              <a:pathLst>
                <a:path w="9688950" h="3199130">
                  <a:moveTo>
                    <a:pt x="6847960" y="3199130"/>
                  </a:moveTo>
                  <a:cubicBezTo>
                    <a:pt x="2750820" y="3195320"/>
                    <a:pt x="2301240" y="3191510"/>
                    <a:pt x="1851660" y="3186430"/>
                  </a:cubicBezTo>
                  <a:cubicBezTo>
                    <a:pt x="1617980" y="3183890"/>
                    <a:pt x="1384300" y="3175000"/>
                    <a:pt x="1151890" y="3139440"/>
                  </a:cubicBezTo>
                  <a:cubicBezTo>
                    <a:pt x="971550" y="3111500"/>
                    <a:pt x="795020" y="3069590"/>
                    <a:pt x="628650" y="2997200"/>
                  </a:cubicBezTo>
                  <a:cubicBezTo>
                    <a:pt x="274320" y="2843530"/>
                    <a:pt x="68580" y="2576830"/>
                    <a:pt x="35560" y="2190750"/>
                  </a:cubicBezTo>
                  <a:cubicBezTo>
                    <a:pt x="0" y="1775460"/>
                    <a:pt x="11430" y="1360170"/>
                    <a:pt x="91440" y="949960"/>
                  </a:cubicBezTo>
                  <a:cubicBezTo>
                    <a:pt x="120650" y="801370"/>
                    <a:pt x="172720" y="660400"/>
                    <a:pt x="254000" y="532130"/>
                  </a:cubicBezTo>
                  <a:cubicBezTo>
                    <a:pt x="389890" y="316230"/>
                    <a:pt x="590550" y="193040"/>
                    <a:pt x="830580" y="124460"/>
                  </a:cubicBezTo>
                  <a:cubicBezTo>
                    <a:pt x="974090" y="83820"/>
                    <a:pt x="1121410" y="74930"/>
                    <a:pt x="1267460" y="68580"/>
                  </a:cubicBezTo>
                  <a:cubicBezTo>
                    <a:pt x="1761490" y="46990"/>
                    <a:pt x="2255520" y="21590"/>
                    <a:pt x="2749550" y="12700"/>
                  </a:cubicBezTo>
                  <a:cubicBezTo>
                    <a:pt x="7086720" y="0"/>
                    <a:pt x="7776330" y="25400"/>
                    <a:pt x="8463400" y="87630"/>
                  </a:cubicBezTo>
                  <a:cubicBezTo>
                    <a:pt x="8605639" y="100330"/>
                    <a:pt x="8747880" y="118110"/>
                    <a:pt x="8888850" y="142240"/>
                  </a:cubicBezTo>
                  <a:cubicBezTo>
                    <a:pt x="9268580" y="208280"/>
                    <a:pt x="9498450" y="440690"/>
                    <a:pt x="9605130" y="803910"/>
                  </a:cubicBezTo>
                  <a:cubicBezTo>
                    <a:pt x="9657200" y="982980"/>
                    <a:pt x="9674980" y="1165860"/>
                    <a:pt x="9680060" y="1351280"/>
                  </a:cubicBezTo>
                  <a:cubicBezTo>
                    <a:pt x="9688950" y="1720850"/>
                    <a:pt x="9657200" y="2087880"/>
                    <a:pt x="9579730" y="2448560"/>
                  </a:cubicBezTo>
                  <a:cubicBezTo>
                    <a:pt x="9564489" y="2520950"/>
                    <a:pt x="9540360" y="2593340"/>
                    <a:pt x="9511150" y="2661920"/>
                  </a:cubicBezTo>
                  <a:cubicBezTo>
                    <a:pt x="9422250" y="2874010"/>
                    <a:pt x="9253339" y="2998470"/>
                    <a:pt x="9041250" y="3072130"/>
                  </a:cubicBezTo>
                  <a:cubicBezTo>
                    <a:pt x="8901550" y="3120390"/>
                    <a:pt x="8756770" y="3139440"/>
                    <a:pt x="8610720" y="3145790"/>
                  </a:cubicBezTo>
                  <a:cubicBezTo>
                    <a:pt x="8398630" y="3154680"/>
                    <a:pt x="8186539" y="3152140"/>
                    <a:pt x="7973180" y="3157220"/>
                  </a:cubicBezTo>
                  <a:cubicBezTo>
                    <a:pt x="7738230" y="3162300"/>
                    <a:pt x="7503280" y="3168650"/>
                    <a:pt x="7269600" y="3176270"/>
                  </a:cubicBezTo>
                  <a:cubicBezTo>
                    <a:pt x="7128630" y="3181350"/>
                    <a:pt x="6987660" y="3188970"/>
                    <a:pt x="6847960" y="3195320"/>
                  </a:cubicBezTo>
                  <a:cubicBezTo>
                    <a:pt x="6847960" y="3196590"/>
                    <a:pt x="6847960" y="3197860"/>
                    <a:pt x="6847960" y="3199130"/>
                  </a:cubicBezTo>
                  <a:close/>
                  <a:moveTo>
                    <a:pt x="6734930" y="3120390"/>
                  </a:moveTo>
                  <a:cubicBezTo>
                    <a:pt x="6972420" y="3108960"/>
                    <a:pt x="7131170" y="3100070"/>
                    <a:pt x="7289920" y="3094990"/>
                  </a:cubicBezTo>
                  <a:cubicBezTo>
                    <a:pt x="7531220" y="3087370"/>
                    <a:pt x="7772520" y="3081020"/>
                    <a:pt x="8013820" y="3075940"/>
                  </a:cubicBezTo>
                  <a:cubicBezTo>
                    <a:pt x="8217020" y="3070860"/>
                    <a:pt x="8421489" y="3072130"/>
                    <a:pt x="8624689" y="3063240"/>
                  </a:cubicBezTo>
                  <a:cubicBezTo>
                    <a:pt x="8779630" y="3056890"/>
                    <a:pt x="8932030" y="3030220"/>
                    <a:pt x="9076810" y="2966720"/>
                  </a:cubicBezTo>
                  <a:cubicBezTo>
                    <a:pt x="9257150" y="2886710"/>
                    <a:pt x="9385420" y="2759710"/>
                    <a:pt x="9447650" y="2570480"/>
                  </a:cubicBezTo>
                  <a:cubicBezTo>
                    <a:pt x="9469239" y="2503170"/>
                    <a:pt x="9489560" y="2435860"/>
                    <a:pt x="9503530" y="2367280"/>
                  </a:cubicBezTo>
                  <a:cubicBezTo>
                    <a:pt x="9560680" y="2081530"/>
                    <a:pt x="9587350" y="1793240"/>
                    <a:pt x="9592430" y="1502410"/>
                  </a:cubicBezTo>
                  <a:cubicBezTo>
                    <a:pt x="9596239" y="1273810"/>
                    <a:pt x="9586080" y="1045210"/>
                    <a:pt x="9523850" y="822960"/>
                  </a:cubicBezTo>
                  <a:cubicBezTo>
                    <a:pt x="9432410" y="491490"/>
                    <a:pt x="9225400" y="279400"/>
                    <a:pt x="8878689" y="220980"/>
                  </a:cubicBezTo>
                  <a:cubicBezTo>
                    <a:pt x="8750420" y="199390"/>
                    <a:pt x="8620880" y="184150"/>
                    <a:pt x="8491339" y="170180"/>
                  </a:cubicBezTo>
                  <a:cubicBezTo>
                    <a:pt x="8087480" y="128270"/>
                    <a:pt x="7682350" y="106680"/>
                    <a:pt x="7277220" y="99060"/>
                  </a:cubicBezTo>
                  <a:cubicBezTo>
                    <a:pt x="6908920" y="91440"/>
                    <a:pt x="4902939" y="87630"/>
                    <a:pt x="2524760" y="95250"/>
                  </a:cubicBezTo>
                  <a:cubicBezTo>
                    <a:pt x="2127250" y="102870"/>
                    <a:pt x="1728470" y="125730"/>
                    <a:pt x="1330960" y="143510"/>
                  </a:cubicBezTo>
                  <a:cubicBezTo>
                    <a:pt x="1154430" y="151130"/>
                    <a:pt x="979170" y="165100"/>
                    <a:pt x="807720" y="208280"/>
                  </a:cubicBezTo>
                  <a:cubicBezTo>
                    <a:pt x="762000" y="219710"/>
                    <a:pt x="716280" y="231140"/>
                    <a:pt x="669290" y="234950"/>
                  </a:cubicBezTo>
                  <a:cubicBezTo>
                    <a:pt x="641350" y="237490"/>
                    <a:pt x="618490" y="246380"/>
                    <a:pt x="596900" y="261620"/>
                  </a:cubicBezTo>
                  <a:cubicBezTo>
                    <a:pt x="420370" y="381000"/>
                    <a:pt x="303530" y="544830"/>
                    <a:pt x="232410" y="742950"/>
                  </a:cubicBezTo>
                  <a:cubicBezTo>
                    <a:pt x="172720" y="911860"/>
                    <a:pt x="149860" y="1089660"/>
                    <a:pt x="133350" y="1267460"/>
                  </a:cubicBezTo>
                  <a:cubicBezTo>
                    <a:pt x="105410" y="1568450"/>
                    <a:pt x="97790" y="1870710"/>
                    <a:pt x="124460" y="2172970"/>
                  </a:cubicBezTo>
                  <a:cubicBezTo>
                    <a:pt x="147320" y="2434590"/>
                    <a:pt x="260350" y="2647950"/>
                    <a:pt x="473710" y="2805430"/>
                  </a:cubicBezTo>
                  <a:cubicBezTo>
                    <a:pt x="581660" y="2885440"/>
                    <a:pt x="703580" y="2934970"/>
                    <a:pt x="830580" y="2975610"/>
                  </a:cubicBezTo>
                  <a:cubicBezTo>
                    <a:pt x="1080770" y="3055620"/>
                    <a:pt x="1339850" y="3088640"/>
                    <a:pt x="1600200" y="3094990"/>
                  </a:cubicBezTo>
                  <a:cubicBezTo>
                    <a:pt x="2122170" y="3106420"/>
                    <a:pt x="2644140" y="3112770"/>
                    <a:pt x="6734930" y="312039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143000" y="3694986"/>
            <a:ext cx="1568416" cy="1557010"/>
          </a:xfrm>
          <a:custGeom>
            <a:avLst/>
            <a:gdLst/>
            <a:ahLst/>
            <a:cxnLst/>
            <a:rect l="l" t="t" r="r" b="b"/>
            <a:pathLst>
              <a:path w="1568416" h="1557010">
                <a:moveTo>
                  <a:pt x="0" y="0"/>
                </a:moveTo>
                <a:lnTo>
                  <a:pt x="1568416" y="0"/>
                </a:lnTo>
                <a:lnTo>
                  <a:pt x="1568416" y="1557009"/>
                </a:lnTo>
                <a:lnTo>
                  <a:pt x="0" y="155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3000" y="7340991"/>
            <a:ext cx="1568416" cy="1557010"/>
          </a:xfrm>
          <a:custGeom>
            <a:avLst/>
            <a:gdLst/>
            <a:ahLst/>
            <a:cxnLst/>
            <a:rect l="l" t="t" r="r" b="b"/>
            <a:pathLst>
              <a:path w="1568416" h="1557010">
                <a:moveTo>
                  <a:pt x="0" y="0"/>
                </a:moveTo>
                <a:lnTo>
                  <a:pt x="1568416" y="0"/>
                </a:lnTo>
                <a:lnTo>
                  <a:pt x="1568416" y="1557009"/>
                </a:lnTo>
                <a:lnTo>
                  <a:pt x="0" y="155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69614" y="3694986"/>
            <a:ext cx="1568416" cy="1557010"/>
          </a:xfrm>
          <a:custGeom>
            <a:avLst/>
            <a:gdLst/>
            <a:ahLst/>
            <a:cxnLst/>
            <a:rect l="l" t="t" r="r" b="b"/>
            <a:pathLst>
              <a:path w="1568416" h="1557010">
                <a:moveTo>
                  <a:pt x="0" y="0"/>
                </a:moveTo>
                <a:lnTo>
                  <a:pt x="1568416" y="0"/>
                </a:lnTo>
                <a:lnTo>
                  <a:pt x="1568416" y="1557009"/>
                </a:lnTo>
                <a:lnTo>
                  <a:pt x="0" y="155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69614" y="7340991"/>
            <a:ext cx="1568416" cy="1557010"/>
          </a:xfrm>
          <a:custGeom>
            <a:avLst/>
            <a:gdLst/>
            <a:ahLst/>
            <a:cxnLst/>
            <a:rect l="l" t="t" r="r" b="b"/>
            <a:pathLst>
              <a:path w="1568416" h="1557010">
                <a:moveTo>
                  <a:pt x="0" y="0"/>
                </a:moveTo>
                <a:lnTo>
                  <a:pt x="1568416" y="0"/>
                </a:lnTo>
                <a:lnTo>
                  <a:pt x="1568416" y="1557009"/>
                </a:lnTo>
                <a:lnTo>
                  <a:pt x="0" y="155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805097"/>
            <a:ext cx="16230600" cy="117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7658" dirty="0">
                <a:solidFill>
                  <a:srgbClr val="E5DACF"/>
                </a:solidFill>
                <a:latin typeface="Montserrat" pitchFamily="2" charset="77"/>
                <a:ea typeface="Mali"/>
                <a:cs typeface="Mali"/>
                <a:sym typeface="Mali"/>
              </a:rPr>
              <a:t>Q4: Communication</a:t>
            </a:r>
            <a:endParaRPr lang="en-US" sz="7658" dirty="0">
              <a:solidFill>
                <a:srgbClr val="E5DACF"/>
              </a:solidFill>
              <a:latin typeface="Montserrat" pitchFamily="2" charset="77"/>
              <a:ea typeface="Mali"/>
              <a:cs typeface="Mali"/>
              <a:sym typeface="Mal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15189" y="4064054"/>
            <a:ext cx="804988" cy="78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109" b="1" dirty="0">
                <a:solidFill>
                  <a:srgbClr val="000000"/>
                </a:solidFill>
                <a:latin typeface="Montserrat" pitchFamily="2" charset="77"/>
                <a:ea typeface="Mali Bold"/>
                <a:cs typeface="Mali Bold"/>
                <a:sym typeface="Mali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5189" y="7710059"/>
            <a:ext cx="804988" cy="78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109" b="1">
                <a:solidFill>
                  <a:srgbClr val="000000"/>
                </a:solidFill>
                <a:latin typeface="Montserrat" pitchFamily="2" charset="77"/>
                <a:ea typeface="Mali Bold"/>
                <a:cs typeface="Mali Bold"/>
                <a:sym typeface="Mali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41803" y="4064054"/>
            <a:ext cx="804988" cy="78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109" b="1">
                <a:solidFill>
                  <a:srgbClr val="000000"/>
                </a:solidFill>
                <a:latin typeface="Montserrat" pitchFamily="2" charset="77"/>
                <a:ea typeface="Mali Bold"/>
                <a:cs typeface="Mali Bold"/>
                <a:sym typeface="Mali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41803" y="7710059"/>
            <a:ext cx="804988" cy="78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109" b="1">
                <a:solidFill>
                  <a:srgbClr val="000000"/>
                </a:solidFill>
                <a:latin typeface="Montserrat" pitchFamily="2" charset="77"/>
                <a:ea typeface="Mali Bold"/>
                <a:cs typeface="Mali Bold"/>
                <a:sym typeface="Mali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18765" y="4229100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Tech Leads meet with Ryan to discuss progress, challenges, and strategic alignment.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917340" y="4229100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Ryan presents the next year's strategic plan and key objectives at year-end.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200400" y="3695700"/>
            <a:ext cx="5387681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Monthly Meeting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98975" y="3695700"/>
            <a:ext cx="5387681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Annual Plan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218765" y="7884795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Three cross-border exchange meetings are scheduled annually to foster collaboration.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917340" y="7884795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Admin coordinates additional meetings as needed to reach consensus on urgent matters.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200400" y="7353300"/>
            <a:ext cx="5387681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Cross-Border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898975" y="7353300"/>
            <a:ext cx="5387681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Ad Hoc Needs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6004" y="2957665"/>
            <a:ext cx="6365650" cy="6365650"/>
            <a:chOff x="0" y="0"/>
            <a:chExt cx="8487533" cy="8487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87533" cy="8487533"/>
            </a:xfrm>
            <a:custGeom>
              <a:avLst/>
              <a:gdLst/>
              <a:ahLst/>
              <a:cxnLst/>
              <a:rect l="l" t="t" r="r" b="b"/>
              <a:pathLst>
                <a:path w="8487533" h="8487533">
                  <a:moveTo>
                    <a:pt x="0" y="0"/>
                  </a:moveTo>
                  <a:lnTo>
                    <a:pt x="8487533" y="0"/>
                  </a:lnTo>
                  <a:lnTo>
                    <a:pt x="8487533" y="8487533"/>
                  </a:lnTo>
                  <a:lnTo>
                    <a:pt x="0" y="8487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0" y="0"/>
              <a:ext cx="8487533" cy="8487533"/>
            </a:xfrm>
            <a:custGeom>
              <a:avLst/>
              <a:gdLst/>
              <a:ahLst/>
              <a:cxnLst/>
              <a:rect l="l" t="t" r="r" b="b"/>
              <a:pathLst>
                <a:path w="8487533" h="8487533">
                  <a:moveTo>
                    <a:pt x="0" y="0"/>
                  </a:moveTo>
                  <a:lnTo>
                    <a:pt x="8487533" y="0"/>
                  </a:lnTo>
                  <a:lnTo>
                    <a:pt x="8487533" y="8487533"/>
                  </a:lnTo>
                  <a:lnTo>
                    <a:pt x="0" y="8487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55399" y="3921350"/>
            <a:ext cx="6006858" cy="6365650"/>
          </a:xfrm>
          <a:custGeom>
            <a:avLst/>
            <a:gdLst/>
            <a:ahLst/>
            <a:cxnLst/>
            <a:rect l="l" t="t" r="r" b="b"/>
            <a:pathLst>
              <a:path w="6006858" h="6365650">
                <a:moveTo>
                  <a:pt x="0" y="0"/>
                </a:moveTo>
                <a:lnTo>
                  <a:pt x="6006859" y="0"/>
                </a:lnTo>
                <a:lnTo>
                  <a:pt x="6006859" y="6365650"/>
                </a:lnTo>
                <a:lnTo>
                  <a:pt x="0" y="6365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151700" y="3577083"/>
            <a:ext cx="601304" cy="868024"/>
          </a:xfrm>
          <a:custGeom>
            <a:avLst/>
            <a:gdLst/>
            <a:ahLst/>
            <a:cxnLst/>
            <a:rect l="l" t="t" r="r" b="b"/>
            <a:pathLst>
              <a:path w="601304" h="868024">
                <a:moveTo>
                  <a:pt x="0" y="0"/>
                </a:moveTo>
                <a:lnTo>
                  <a:pt x="601304" y="0"/>
                </a:lnTo>
                <a:lnTo>
                  <a:pt x="601304" y="868024"/>
                </a:lnTo>
                <a:lnTo>
                  <a:pt x="0" y="8680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024227" y="5700540"/>
            <a:ext cx="856248" cy="856248"/>
          </a:xfrm>
          <a:custGeom>
            <a:avLst/>
            <a:gdLst/>
            <a:ahLst/>
            <a:cxnLst/>
            <a:rect l="l" t="t" r="r" b="b"/>
            <a:pathLst>
              <a:path w="856248" h="856248">
                <a:moveTo>
                  <a:pt x="0" y="0"/>
                </a:moveTo>
                <a:lnTo>
                  <a:pt x="856249" y="0"/>
                </a:lnTo>
                <a:lnTo>
                  <a:pt x="856249" y="856248"/>
                </a:lnTo>
                <a:lnTo>
                  <a:pt x="0" y="856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024227" y="7811737"/>
            <a:ext cx="856248" cy="832896"/>
          </a:xfrm>
          <a:custGeom>
            <a:avLst/>
            <a:gdLst/>
            <a:ahLst/>
            <a:cxnLst/>
            <a:rect l="l" t="t" r="r" b="b"/>
            <a:pathLst>
              <a:path w="856248" h="832896">
                <a:moveTo>
                  <a:pt x="0" y="0"/>
                </a:moveTo>
                <a:lnTo>
                  <a:pt x="856249" y="0"/>
                </a:lnTo>
                <a:lnTo>
                  <a:pt x="856249" y="832896"/>
                </a:lnTo>
                <a:lnTo>
                  <a:pt x="0" y="832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1635882" y="3858929"/>
            <a:ext cx="5509117" cy="3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Employees may join Siraya; it's a new hire, not an internal transfer.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635882" y="3356263"/>
            <a:ext cx="6042517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Employee Choice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35882" y="5946625"/>
            <a:ext cx="5509117" cy="3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Requires one month notice and complete handover of all responsibilities.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635882" y="5443958"/>
            <a:ext cx="6042517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Transition Steps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635882" y="8034320"/>
            <a:ext cx="5509117" cy="36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Employees are accountable for results of their mobility decisions.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635882" y="7531653"/>
            <a:ext cx="6042517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Accountability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805097"/>
            <a:ext cx="16230600" cy="117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7658" dirty="0">
                <a:solidFill>
                  <a:srgbClr val="E5DACF"/>
                </a:solidFill>
                <a:latin typeface="Montserrat" pitchFamily="2" charset="77"/>
                <a:ea typeface="Mali"/>
                <a:cs typeface="Mali"/>
                <a:sym typeface="Mali"/>
              </a:rPr>
              <a:t>Q5: Talent Move</a:t>
            </a:r>
            <a:endParaRPr lang="en-US" sz="7658" dirty="0">
              <a:solidFill>
                <a:srgbClr val="E5DACF"/>
              </a:solidFill>
              <a:latin typeface="Montserrat" pitchFamily="2" charset="77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95976" y="2218418"/>
            <a:ext cx="6534824" cy="6487298"/>
          </a:xfrm>
          <a:custGeom>
            <a:avLst/>
            <a:gdLst/>
            <a:ahLst/>
            <a:cxnLst/>
            <a:rect l="l" t="t" r="r" b="b"/>
            <a:pathLst>
              <a:path w="6534824" h="6487298">
                <a:moveTo>
                  <a:pt x="0" y="0"/>
                </a:moveTo>
                <a:lnTo>
                  <a:pt x="6534825" y="0"/>
                </a:lnTo>
                <a:lnTo>
                  <a:pt x="6534825" y="6487299"/>
                </a:lnTo>
                <a:lnTo>
                  <a:pt x="0" y="6487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17926" y="3927845"/>
            <a:ext cx="3090924" cy="3068445"/>
          </a:xfrm>
          <a:custGeom>
            <a:avLst/>
            <a:gdLst/>
            <a:ahLst/>
            <a:cxnLst/>
            <a:rect l="l" t="t" r="r" b="b"/>
            <a:pathLst>
              <a:path w="3090924" h="3068445">
                <a:moveTo>
                  <a:pt x="0" y="0"/>
                </a:moveTo>
                <a:lnTo>
                  <a:pt x="3090924" y="0"/>
                </a:lnTo>
                <a:lnTo>
                  <a:pt x="3090924" y="3068445"/>
                </a:lnTo>
                <a:lnTo>
                  <a:pt x="0" y="3068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17776">
            <a:off x="13749806" y="4483401"/>
            <a:ext cx="1659340" cy="1807202"/>
          </a:xfrm>
          <a:custGeom>
            <a:avLst/>
            <a:gdLst/>
            <a:ahLst/>
            <a:cxnLst/>
            <a:rect l="l" t="t" r="r" b="b"/>
            <a:pathLst>
              <a:path w="1659340" h="1807202">
                <a:moveTo>
                  <a:pt x="0" y="0"/>
                </a:moveTo>
                <a:lnTo>
                  <a:pt x="1659340" y="0"/>
                </a:lnTo>
                <a:lnTo>
                  <a:pt x="1659340" y="1807202"/>
                </a:lnTo>
                <a:lnTo>
                  <a:pt x="0" y="1807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52596" y="1749920"/>
            <a:ext cx="8491404" cy="52463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370932" y="3312160"/>
              <a:ext cx="7879560" cy="262890"/>
            </a:xfrm>
            <a:custGeom>
              <a:avLst/>
              <a:gdLst/>
              <a:ahLst/>
              <a:cxnLst/>
              <a:rect l="l" t="t" r="r" b="b"/>
              <a:pathLst>
                <a:path w="7879560" h="262890">
                  <a:moveTo>
                    <a:pt x="6299733" y="124460"/>
                  </a:moveTo>
                  <a:cubicBezTo>
                    <a:pt x="6411815" y="92710"/>
                    <a:pt x="7016704" y="87630"/>
                    <a:pt x="7086088" y="157480"/>
                  </a:cubicBezTo>
                  <a:cubicBezTo>
                    <a:pt x="6956215" y="214630"/>
                    <a:pt x="6463409" y="162560"/>
                    <a:pt x="6301513" y="134620"/>
                  </a:cubicBezTo>
                  <a:cubicBezTo>
                    <a:pt x="6301513" y="132080"/>
                    <a:pt x="6299733" y="128270"/>
                    <a:pt x="6299733" y="124460"/>
                  </a:cubicBezTo>
                  <a:close/>
                  <a:moveTo>
                    <a:pt x="4638070" y="96520"/>
                  </a:moveTo>
                  <a:cubicBezTo>
                    <a:pt x="4479732" y="176530"/>
                    <a:pt x="5237621" y="165100"/>
                    <a:pt x="5235842" y="101600"/>
                  </a:cubicBezTo>
                  <a:cubicBezTo>
                    <a:pt x="5168236" y="52070"/>
                    <a:pt x="4730582" y="62230"/>
                    <a:pt x="4638070" y="96520"/>
                  </a:cubicBezTo>
                  <a:close/>
                  <a:moveTo>
                    <a:pt x="1485535" y="134620"/>
                  </a:moveTo>
                  <a:cubicBezTo>
                    <a:pt x="1569151" y="130810"/>
                    <a:pt x="1688350" y="85090"/>
                    <a:pt x="1535349" y="66040"/>
                  </a:cubicBezTo>
                  <a:cubicBezTo>
                    <a:pt x="1332533" y="73660"/>
                    <a:pt x="1087020" y="54610"/>
                    <a:pt x="905553" y="119380"/>
                  </a:cubicBezTo>
                  <a:cubicBezTo>
                    <a:pt x="1083462" y="163830"/>
                    <a:pt x="1295173" y="132080"/>
                    <a:pt x="1485535" y="130810"/>
                  </a:cubicBezTo>
                  <a:cubicBezTo>
                    <a:pt x="1485535" y="132080"/>
                    <a:pt x="1485535" y="133350"/>
                    <a:pt x="1485535" y="134620"/>
                  </a:cubicBezTo>
                  <a:close/>
                  <a:moveTo>
                    <a:pt x="3908646" y="69850"/>
                  </a:moveTo>
                  <a:cubicBezTo>
                    <a:pt x="3869506" y="77470"/>
                    <a:pt x="3825029" y="76200"/>
                    <a:pt x="3800122" y="102870"/>
                  </a:cubicBezTo>
                  <a:cubicBezTo>
                    <a:pt x="3869506" y="138430"/>
                    <a:pt x="3970913" y="123190"/>
                    <a:pt x="4054530" y="134620"/>
                  </a:cubicBezTo>
                  <a:cubicBezTo>
                    <a:pt x="4152380" y="129540"/>
                    <a:pt x="4296485" y="167640"/>
                    <a:pt x="4355196" y="93980"/>
                  </a:cubicBezTo>
                  <a:cubicBezTo>
                    <a:pt x="4260904" y="27940"/>
                    <a:pt x="4040298" y="81280"/>
                    <a:pt x="3910425" y="72390"/>
                  </a:cubicBezTo>
                  <a:cubicBezTo>
                    <a:pt x="3908646" y="72390"/>
                    <a:pt x="3908646" y="71120"/>
                    <a:pt x="3908646" y="69850"/>
                  </a:cubicBezTo>
                  <a:close/>
                  <a:moveTo>
                    <a:pt x="2777149" y="121920"/>
                  </a:moveTo>
                  <a:cubicBezTo>
                    <a:pt x="2949720" y="113030"/>
                    <a:pt x="3293083" y="180340"/>
                    <a:pt x="3422956" y="114300"/>
                  </a:cubicBezTo>
                  <a:cubicBezTo>
                    <a:pt x="3396270" y="40640"/>
                    <a:pt x="2855428" y="74930"/>
                    <a:pt x="2771811" y="110490"/>
                  </a:cubicBezTo>
                  <a:cubicBezTo>
                    <a:pt x="2773591" y="114300"/>
                    <a:pt x="2775370" y="118110"/>
                    <a:pt x="2777149" y="121920"/>
                  </a:cubicBezTo>
                  <a:close/>
                  <a:moveTo>
                    <a:pt x="0" y="170180"/>
                  </a:moveTo>
                  <a:cubicBezTo>
                    <a:pt x="231281" y="194310"/>
                    <a:pt x="448329" y="195580"/>
                    <a:pt x="665377" y="152400"/>
                  </a:cubicBezTo>
                  <a:cubicBezTo>
                    <a:pt x="595993" y="110490"/>
                    <a:pt x="71163" y="124460"/>
                    <a:pt x="0" y="170180"/>
                  </a:cubicBezTo>
                  <a:close/>
                  <a:moveTo>
                    <a:pt x="7288904" y="173990"/>
                  </a:moveTo>
                  <a:cubicBezTo>
                    <a:pt x="7466812" y="187960"/>
                    <a:pt x="7717663" y="262890"/>
                    <a:pt x="7879560" y="200660"/>
                  </a:cubicBezTo>
                  <a:cubicBezTo>
                    <a:pt x="7799501" y="125730"/>
                    <a:pt x="7415218" y="149860"/>
                    <a:pt x="7287125" y="166370"/>
                  </a:cubicBezTo>
                  <a:cubicBezTo>
                    <a:pt x="7287125" y="168910"/>
                    <a:pt x="7287125" y="171450"/>
                    <a:pt x="7288904" y="173990"/>
                  </a:cubicBezTo>
                  <a:close/>
                  <a:moveTo>
                    <a:pt x="1891166" y="96520"/>
                  </a:moveTo>
                  <a:cubicBezTo>
                    <a:pt x="2015701" y="107950"/>
                    <a:pt x="2385751" y="165100"/>
                    <a:pt x="2467589" y="104140"/>
                  </a:cubicBezTo>
                  <a:cubicBezTo>
                    <a:pt x="2341274" y="30480"/>
                    <a:pt x="2047725" y="73660"/>
                    <a:pt x="1887607" y="82550"/>
                  </a:cubicBezTo>
                  <a:cubicBezTo>
                    <a:pt x="1889386" y="86360"/>
                    <a:pt x="1891166" y="91440"/>
                    <a:pt x="1891166" y="96520"/>
                  </a:cubicBezTo>
                  <a:close/>
                  <a:moveTo>
                    <a:pt x="5532948" y="118110"/>
                  </a:moveTo>
                  <a:cubicBezTo>
                    <a:pt x="6264151" y="224790"/>
                    <a:pt x="6194767" y="0"/>
                    <a:pt x="5531169" y="105410"/>
                  </a:cubicBezTo>
                  <a:cubicBezTo>
                    <a:pt x="5532948" y="109220"/>
                    <a:pt x="5532948" y="113030"/>
                    <a:pt x="5532948" y="11811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52596" y="4870255"/>
            <a:ext cx="8491404" cy="524637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370932" y="3312160"/>
              <a:ext cx="7879560" cy="262890"/>
            </a:xfrm>
            <a:custGeom>
              <a:avLst/>
              <a:gdLst/>
              <a:ahLst/>
              <a:cxnLst/>
              <a:rect l="l" t="t" r="r" b="b"/>
              <a:pathLst>
                <a:path w="7879560" h="262890">
                  <a:moveTo>
                    <a:pt x="6299733" y="124460"/>
                  </a:moveTo>
                  <a:cubicBezTo>
                    <a:pt x="6411815" y="92710"/>
                    <a:pt x="7016704" y="87630"/>
                    <a:pt x="7086088" y="157480"/>
                  </a:cubicBezTo>
                  <a:cubicBezTo>
                    <a:pt x="6956215" y="214630"/>
                    <a:pt x="6463409" y="162560"/>
                    <a:pt x="6301513" y="134620"/>
                  </a:cubicBezTo>
                  <a:cubicBezTo>
                    <a:pt x="6301513" y="132080"/>
                    <a:pt x="6299733" y="128270"/>
                    <a:pt x="6299733" y="124460"/>
                  </a:cubicBezTo>
                  <a:close/>
                  <a:moveTo>
                    <a:pt x="4638070" y="96520"/>
                  </a:moveTo>
                  <a:cubicBezTo>
                    <a:pt x="4479732" y="176530"/>
                    <a:pt x="5237621" y="165100"/>
                    <a:pt x="5235842" y="101600"/>
                  </a:cubicBezTo>
                  <a:cubicBezTo>
                    <a:pt x="5168236" y="52070"/>
                    <a:pt x="4730582" y="62230"/>
                    <a:pt x="4638070" y="96520"/>
                  </a:cubicBezTo>
                  <a:close/>
                  <a:moveTo>
                    <a:pt x="1485535" y="134620"/>
                  </a:moveTo>
                  <a:cubicBezTo>
                    <a:pt x="1569151" y="130810"/>
                    <a:pt x="1688350" y="85090"/>
                    <a:pt x="1535349" y="66040"/>
                  </a:cubicBezTo>
                  <a:cubicBezTo>
                    <a:pt x="1332533" y="73660"/>
                    <a:pt x="1087020" y="54610"/>
                    <a:pt x="905553" y="119380"/>
                  </a:cubicBezTo>
                  <a:cubicBezTo>
                    <a:pt x="1083462" y="163830"/>
                    <a:pt x="1295173" y="132080"/>
                    <a:pt x="1485535" y="130810"/>
                  </a:cubicBezTo>
                  <a:cubicBezTo>
                    <a:pt x="1485535" y="132080"/>
                    <a:pt x="1485535" y="133350"/>
                    <a:pt x="1485535" y="134620"/>
                  </a:cubicBezTo>
                  <a:close/>
                  <a:moveTo>
                    <a:pt x="3908646" y="69850"/>
                  </a:moveTo>
                  <a:cubicBezTo>
                    <a:pt x="3869506" y="77470"/>
                    <a:pt x="3825029" y="76200"/>
                    <a:pt x="3800122" y="102870"/>
                  </a:cubicBezTo>
                  <a:cubicBezTo>
                    <a:pt x="3869506" y="138430"/>
                    <a:pt x="3970913" y="123190"/>
                    <a:pt x="4054530" y="134620"/>
                  </a:cubicBezTo>
                  <a:cubicBezTo>
                    <a:pt x="4152380" y="129540"/>
                    <a:pt x="4296485" y="167640"/>
                    <a:pt x="4355196" y="93980"/>
                  </a:cubicBezTo>
                  <a:cubicBezTo>
                    <a:pt x="4260904" y="27940"/>
                    <a:pt x="4040298" y="81280"/>
                    <a:pt x="3910425" y="72390"/>
                  </a:cubicBezTo>
                  <a:cubicBezTo>
                    <a:pt x="3908646" y="72390"/>
                    <a:pt x="3908646" y="71120"/>
                    <a:pt x="3908646" y="69850"/>
                  </a:cubicBezTo>
                  <a:close/>
                  <a:moveTo>
                    <a:pt x="2777149" y="121920"/>
                  </a:moveTo>
                  <a:cubicBezTo>
                    <a:pt x="2949720" y="113030"/>
                    <a:pt x="3293083" y="180340"/>
                    <a:pt x="3422956" y="114300"/>
                  </a:cubicBezTo>
                  <a:cubicBezTo>
                    <a:pt x="3396270" y="40640"/>
                    <a:pt x="2855428" y="74930"/>
                    <a:pt x="2771811" y="110490"/>
                  </a:cubicBezTo>
                  <a:cubicBezTo>
                    <a:pt x="2773591" y="114300"/>
                    <a:pt x="2775370" y="118110"/>
                    <a:pt x="2777149" y="121920"/>
                  </a:cubicBezTo>
                  <a:close/>
                  <a:moveTo>
                    <a:pt x="0" y="170180"/>
                  </a:moveTo>
                  <a:cubicBezTo>
                    <a:pt x="231281" y="194310"/>
                    <a:pt x="448329" y="195580"/>
                    <a:pt x="665377" y="152400"/>
                  </a:cubicBezTo>
                  <a:cubicBezTo>
                    <a:pt x="595993" y="110490"/>
                    <a:pt x="71163" y="124460"/>
                    <a:pt x="0" y="170180"/>
                  </a:cubicBezTo>
                  <a:close/>
                  <a:moveTo>
                    <a:pt x="7288904" y="173990"/>
                  </a:moveTo>
                  <a:cubicBezTo>
                    <a:pt x="7466812" y="187960"/>
                    <a:pt x="7717663" y="262890"/>
                    <a:pt x="7879560" y="200660"/>
                  </a:cubicBezTo>
                  <a:cubicBezTo>
                    <a:pt x="7799501" y="125730"/>
                    <a:pt x="7415218" y="149860"/>
                    <a:pt x="7287125" y="166370"/>
                  </a:cubicBezTo>
                  <a:cubicBezTo>
                    <a:pt x="7287125" y="168910"/>
                    <a:pt x="7287125" y="171450"/>
                    <a:pt x="7288904" y="173990"/>
                  </a:cubicBezTo>
                  <a:close/>
                  <a:moveTo>
                    <a:pt x="1891166" y="96520"/>
                  </a:moveTo>
                  <a:cubicBezTo>
                    <a:pt x="2015701" y="107950"/>
                    <a:pt x="2385751" y="165100"/>
                    <a:pt x="2467589" y="104140"/>
                  </a:cubicBezTo>
                  <a:cubicBezTo>
                    <a:pt x="2341274" y="30480"/>
                    <a:pt x="2047725" y="73660"/>
                    <a:pt x="1887607" y="82550"/>
                  </a:cubicBezTo>
                  <a:cubicBezTo>
                    <a:pt x="1889386" y="86360"/>
                    <a:pt x="1891166" y="91440"/>
                    <a:pt x="1891166" y="96520"/>
                  </a:cubicBezTo>
                  <a:close/>
                  <a:moveTo>
                    <a:pt x="5532948" y="118110"/>
                  </a:moveTo>
                  <a:cubicBezTo>
                    <a:pt x="6264151" y="224790"/>
                    <a:pt x="6194767" y="0"/>
                    <a:pt x="5531169" y="105410"/>
                  </a:cubicBezTo>
                  <a:cubicBezTo>
                    <a:pt x="5532948" y="109220"/>
                    <a:pt x="5532948" y="113030"/>
                    <a:pt x="5532948" y="11811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52596" y="3393166"/>
            <a:ext cx="8491404" cy="524637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370932" y="3312160"/>
              <a:ext cx="7879560" cy="262890"/>
            </a:xfrm>
            <a:custGeom>
              <a:avLst/>
              <a:gdLst/>
              <a:ahLst/>
              <a:cxnLst/>
              <a:rect l="l" t="t" r="r" b="b"/>
              <a:pathLst>
                <a:path w="7879560" h="262890">
                  <a:moveTo>
                    <a:pt x="6299733" y="124460"/>
                  </a:moveTo>
                  <a:cubicBezTo>
                    <a:pt x="6411815" y="92710"/>
                    <a:pt x="7016704" y="87630"/>
                    <a:pt x="7086088" y="157480"/>
                  </a:cubicBezTo>
                  <a:cubicBezTo>
                    <a:pt x="6956215" y="214630"/>
                    <a:pt x="6463409" y="162560"/>
                    <a:pt x="6301513" y="134620"/>
                  </a:cubicBezTo>
                  <a:cubicBezTo>
                    <a:pt x="6301513" y="132080"/>
                    <a:pt x="6299733" y="128270"/>
                    <a:pt x="6299733" y="124460"/>
                  </a:cubicBezTo>
                  <a:close/>
                  <a:moveTo>
                    <a:pt x="4638070" y="96520"/>
                  </a:moveTo>
                  <a:cubicBezTo>
                    <a:pt x="4479732" y="176530"/>
                    <a:pt x="5237621" y="165100"/>
                    <a:pt x="5235842" y="101600"/>
                  </a:cubicBezTo>
                  <a:cubicBezTo>
                    <a:pt x="5168236" y="52070"/>
                    <a:pt x="4730582" y="62230"/>
                    <a:pt x="4638070" y="96520"/>
                  </a:cubicBezTo>
                  <a:close/>
                  <a:moveTo>
                    <a:pt x="1485535" y="134620"/>
                  </a:moveTo>
                  <a:cubicBezTo>
                    <a:pt x="1569151" y="130810"/>
                    <a:pt x="1688350" y="85090"/>
                    <a:pt x="1535349" y="66040"/>
                  </a:cubicBezTo>
                  <a:cubicBezTo>
                    <a:pt x="1332533" y="73660"/>
                    <a:pt x="1087020" y="54610"/>
                    <a:pt x="905553" y="119380"/>
                  </a:cubicBezTo>
                  <a:cubicBezTo>
                    <a:pt x="1083462" y="163830"/>
                    <a:pt x="1295173" y="132080"/>
                    <a:pt x="1485535" y="130810"/>
                  </a:cubicBezTo>
                  <a:cubicBezTo>
                    <a:pt x="1485535" y="132080"/>
                    <a:pt x="1485535" y="133350"/>
                    <a:pt x="1485535" y="134620"/>
                  </a:cubicBezTo>
                  <a:close/>
                  <a:moveTo>
                    <a:pt x="3908646" y="69850"/>
                  </a:moveTo>
                  <a:cubicBezTo>
                    <a:pt x="3869506" y="77470"/>
                    <a:pt x="3825029" y="76200"/>
                    <a:pt x="3800122" y="102870"/>
                  </a:cubicBezTo>
                  <a:cubicBezTo>
                    <a:pt x="3869506" y="138430"/>
                    <a:pt x="3970913" y="123190"/>
                    <a:pt x="4054530" y="134620"/>
                  </a:cubicBezTo>
                  <a:cubicBezTo>
                    <a:pt x="4152380" y="129540"/>
                    <a:pt x="4296485" y="167640"/>
                    <a:pt x="4355196" y="93980"/>
                  </a:cubicBezTo>
                  <a:cubicBezTo>
                    <a:pt x="4260904" y="27940"/>
                    <a:pt x="4040298" y="81280"/>
                    <a:pt x="3910425" y="72390"/>
                  </a:cubicBezTo>
                  <a:cubicBezTo>
                    <a:pt x="3908646" y="72390"/>
                    <a:pt x="3908646" y="71120"/>
                    <a:pt x="3908646" y="69850"/>
                  </a:cubicBezTo>
                  <a:close/>
                  <a:moveTo>
                    <a:pt x="2777149" y="121920"/>
                  </a:moveTo>
                  <a:cubicBezTo>
                    <a:pt x="2949720" y="113030"/>
                    <a:pt x="3293083" y="180340"/>
                    <a:pt x="3422956" y="114300"/>
                  </a:cubicBezTo>
                  <a:cubicBezTo>
                    <a:pt x="3396270" y="40640"/>
                    <a:pt x="2855428" y="74930"/>
                    <a:pt x="2771811" y="110490"/>
                  </a:cubicBezTo>
                  <a:cubicBezTo>
                    <a:pt x="2773591" y="114300"/>
                    <a:pt x="2775370" y="118110"/>
                    <a:pt x="2777149" y="121920"/>
                  </a:cubicBezTo>
                  <a:close/>
                  <a:moveTo>
                    <a:pt x="0" y="170180"/>
                  </a:moveTo>
                  <a:cubicBezTo>
                    <a:pt x="231281" y="194310"/>
                    <a:pt x="448329" y="195580"/>
                    <a:pt x="665377" y="152400"/>
                  </a:cubicBezTo>
                  <a:cubicBezTo>
                    <a:pt x="595993" y="110490"/>
                    <a:pt x="71163" y="124460"/>
                    <a:pt x="0" y="170180"/>
                  </a:cubicBezTo>
                  <a:close/>
                  <a:moveTo>
                    <a:pt x="7288904" y="173990"/>
                  </a:moveTo>
                  <a:cubicBezTo>
                    <a:pt x="7466812" y="187960"/>
                    <a:pt x="7717663" y="262890"/>
                    <a:pt x="7879560" y="200660"/>
                  </a:cubicBezTo>
                  <a:cubicBezTo>
                    <a:pt x="7799501" y="125730"/>
                    <a:pt x="7415218" y="149860"/>
                    <a:pt x="7287125" y="166370"/>
                  </a:cubicBezTo>
                  <a:cubicBezTo>
                    <a:pt x="7287125" y="168910"/>
                    <a:pt x="7287125" y="171450"/>
                    <a:pt x="7288904" y="173990"/>
                  </a:cubicBezTo>
                  <a:close/>
                  <a:moveTo>
                    <a:pt x="1891166" y="96520"/>
                  </a:moveTo>
                  <a:cubicBezTo>
                    <a:pt x="2015701" y="107950"/>
                    <a:pt x="2385751" y="165100"/>
                    <a:pt x="2467589" y="104140"/>
                  </a:cubicBezTo>
                  <a:cubicBezTo>
                    <a:pt x="2341274" y="30480"/>
                    <a:pt x="2047725" y="73660"/>
                    <a:pt x="1887607" y="82550"/>
                  </a:cubicBezTo>
                  <a:cubicBezTo>
                    <a:pt x="1889386" y="86360"/>
                    <a:pt x="1891166" y="91440"/>
                    <a:pt x="1891166" y="96520"/>
                  </a:cubicBezTo>
                  <a:close/>
                  <a:moveTo>
                    <a:pt x="5532948" y="118110"/>
                  </a:moveTo>
                  <a:cubicBezTo>
                    <a:pt x="6264151" y="224790"/>
                    <a:pt x="6194767" y="0"/>
                    <a:pt x="5531169" y="105410"/>
                  </a:cubicBezTo>
                  <a:cubicBezTo>
                    <a:pt x="5532948" y="109220"/>
                    <a:pt x="5532948" y="113030"/>
                    <a:pt x="5532948" y="11811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292585" y="3437628"/>
            <a:ext cx="565336" cy="816103"/>
          </a:xfrm>
          <a:custGeom>
            <a:avLst/>
            <a:gdLst/>
            <a:ahLst/>
            <a:cxnLst/>
            <a:rect l="l" t="t" r="r" b="b"/>
            <a:pathLst>
              <a:path w="565336" h="816103">
                <a:moveTo>
                  <a:pt x="0" y="0"/>
                </a:moveTo>
                <a:lnTo>
                  <a:pt x="565336" y="0"/>
                </a:lnTo>
                <a:lnTo>
                  <a:pt x="565336" y="816102"/>
                </a:lnTo>
                <a:lnTo>
                  <a:pt x="0" y="816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84251" y="5031079"/>
            <a:ext cx="782004" cy="760677"/>
          </a:xfrm>
          <a:custGeom>
            <a:avLst/>
            <a:gdLst/>
            <a:ahLst/>
            <a:cxnLst/>
            <a:rect l="l" t="t" r="r" b="b"/>
            <a:pathLst>
              <a:path w="782004" h="760677">
                <a:moveTo>
                  <a:pt x="0" y="0"/>
                </a:moveTo>
                <a:lnTo>
                  <a:pt x="782004" y="0"/>
                </a:lnTo>
                <a:lnTo>
                  <a:pt x="782004" y="760677"/>
                </a:lnTo>
                <a:lnTo>
                  <a:pt x="0" y="7606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91654" y="8085753"/>
            <a:ext cx="767197" cy="739299"/>
          </a:xfrm>
          <a:custGeom>
            <a:avLst/>
            <a:gdLst/>
            <a:ahLst/>
            <a:cxnLst/>
            <a:rect l="l" t="t" r="r" b="b"/>
            <a:pathLst>
              <a:path w="767197" h="739299">
                <a:moveTo>
                  <a:pt x="0" y="0"/>
                </a:moveTo>
                <a:lnTo>
                  <a:pt x="767197" y="0"/>
                </a:lnTo>
                <a:lnTo>
                  <a:pt x="767197" y="739299"/>
                </a:lnTo>
                <a:lnTo>
                  <a:pt x="0" y="739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05603" y="6569105"/>
            <a:ext cx="739299" cy="739299"/>
          </a:xfrm>
          <a:custGeom>
            <a:avLst/>
            <a:gdLst/>
            <a:ahLst/>
            <a:cxnLst/>
            <a:rect l="l" t="t" r="r" b="b"/>
            <a:pathLst>
              <a:path w="739299" h="739299">
                <a:moveTo>
                  <a:pt x="0" y="0"/>
                </a:moveTo>
                <a:lnTo>
                  <a:pt x="739299" y="0"/>
                </a:lnTo>
                <a:lnTo>
                  <a:pt x="739299" y="739299"/>
                </a:lnTo>
                <a:lnTo>
                  <a:pt x="0" y="7392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92584" y="1212680"/>
            <a:ext cx="9985015" cy="1178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7658" dirty="0">
                <a:solidFill>
                  <a:srgbClr val="E5DACF"/>
                </a:solidFill>
                <a:latin typeface="Montserrat" pitchFamily="2" charset="77"/>
                <a:ea typeface="Mali"/>
                <a:cs typeface="Mali"/>
                <a:sym typeface="Mali"/>
              </a:rPr>
              <a:t>Q6: Tech Dev</a:t>
            </a:r>
            <a:endParaRPr lang="en-US" sz="7658" dirty="0">
              <a:solidFill>
                <a:srgbClr val="E5DACF"/>
              </a:solidFill>
              <a:latin typeface="Montserrat" pitchFamily="2" charset="77"/>
              <a:ea typeface="Mali"/>
              <a:cs typeface="Mali"/>
              <a:sym typeface="Mali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221714" y="3694830"/>
            <a:ext cx="6055886" cy="36150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Vibe Coding (Cursor/Copilot) &amp; Prompt Engineering training.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221714" y="5234076"/>
            <a:ext cx="6055886" cy="36150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AI Code Review and robust automated testing implementation.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21714" y="6773323"/>
            <a:ext cx="6055886" cy="36150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Adherence to Git Flow and CI/CD industry standards.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221714" y="8312569"/>
            <a:ext cx="6055886" cy="36150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Lead Q3 Team R&amp;D project for Vietnam market.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38BE4F9-B249-3801-66C7-55224864CBF5}"/>
              </a:ext>
            </a:extLst>
          </p:cNvPr>
          <p:cNvSpPr txBox="1"/>
          <p:nvPr/>
        </p:nvSpPr>
        <p:spPr>
          <a:xfrm>
            <a:off x="2185907" y="3715371"/>
            <a:ext cx="2707820" cy="40947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AI Development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0C6204DD-5FF3-A285-C524-380871CE7960}"/>
              </a:ext>
            </a:extLst>
          </p:cNvPr>
          <p:cNvSpPr txBox="1"/>
          <p:nvPr/>
        </p:nvSpPr>
        <p:spPr>
          <a:xfrm>
            <a:off x="2185907" y="5205249"/>
            <a:ext cx="2707820" cy="40947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Code Quality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1CFD791B-433E-031F-35AC-73EBBF767E6A}"/>
              </a:ext>
            </a:extLst>
          </p:cNvPr>
          <p:cNvSpPr txBox="1"/>
          <p:nvPr/>
        </p:nvSpPr>
        <p:spPr>
          <a:xfrm>
            <a:off x="2229398" y="6753939"/>
            <a:ext cx="2707820" cy="40947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Dev Standards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7065C79E-FC2B-7522-FE59-B8248AC2F98D}"/>
              </a:ext>
            </a:extLst>
          </p:cNvPr>
          <p:cNvSpPr txBox="1"/>
          <p:nvPr/>
        </p:nvSpPr>
        <p:spPr>
          <a:xfrm>
            <a:off x="2229398" y="8296245"/>
            <a:ext cx="2707820" cy="40947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Self-Directed R&amp;D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4941" y="1756689"/>
            <a:ext cx="8259984" cy="5246370"/>
            <a:chOff x="0" y="0"/>
            <a:chExt cx="9997560" cy="6350000"/>
          </a:xfrm>
        </p:grpSpPr>
        <p:sp>
          <p:nvSpPr>
            <p:cNvPr id="3" name="Freeform 3"/>
            <p:cNvSpPr/>
            <p:nvPr/>
          </p:nvSpPr>
          <p:spPr>
            <a:xfrm>
              <a:off x="163830" y="1788160"/>
              <a:ext cx="9688950" cy="3199130"/>
            </a:xfrm>
            <a:custGeom>
              <a:avLst/>
              <a:gdLst/>
              <a:ahLst/>
              <a:cxnLst/>
              <a:rect l="l" t="t" r="r" b="b"/>
              <a:pathLst>
                <a:path w="9688950" h="3199130">
                  <a:moveTo>
                    <a:pt x="6847960" y="3199130"/>
                  </a:moveTo>
                  <a:cubicBezTo>
                    <a:pt x="2750820" y="3195320"/>
                    <a:pt x="2301240" y="3191510"/>
                    <a:pt x="1851660" y="3186430"/>
                  </a:cubicBezTo>
                  <a:cubicBezTo>
                    <a:pt x="1617980" y="3183890"/>
                    <a:pt x="1384300" y="3175000"/>
                    <a:pt x="1151890" y="3139440"/>
                  </a:cubicBezTo>
                  <a:cubicBezTo>
                    <a:pt x="971550" y="3111500"/>
                    <a:pt x="795020" y="3069590"/>
                    <a:pt x="628650" y="2997200"/>
                  </a:cubicBezTo>
                  <a:cubicBezTo>
                    <a:pt x="274320" y="2843530"/>
                    <a:pt x="68580" y="2576830"/>
                    <a:pt x="35560" y="2190750"/>
                  </a:cubicBezTo>
                  <a:cubicBezTo>
                    <a:pt x="0" y="1775460"/>
                    <a:pt x="11430" y="1360170"/>
                    <a:pt x="91440" y="949960"/>
                  </a:cubicBezTo>
                  <a:cubicBezTo>
                    <a:pt x="120650" y="801370"/>
                    <a:pt x="172720" y="660400"/>
                    <a:pt x="254000" y="532130"/>
                  </a:cubicBezTo>
                  <a:cubicBezTo>
                    <a:pt x="389890" y="316230"/>
                    <a:pt x="590550" y="193040"/>
                    <a:pt x="830580" y="124460"/>
                  </a:cubicBezTo>
                  <a:cubicBezTo>
                    <a:pt x="974090" y="83820"/>
                    <a:pt x="1121410" y="74930"/>
                    <a:pt x="1267460" y="68580"/>
                  </a:cubicBezTo>
                  <a:cubicBezTo>
                    <a:pt x="1761490" y="46990"/>
                    <a:pt x="2255520" y="21590"/>
                    <a:pt x="2749550" y="12700"/>
                  </a:cubicBezTo>
                  <a:cubicBezTo>
                    <a:pt x="7086720" y="0"/>
                    <a:pt x="7776330" y="25400"/>
                    <a:pt x="8463400" y="87630"/>
                  </a:cubicBezTo>
                  <a:cubicBezTo>
                    <a:pt x="8605639" y="100330"/>
                    <a:pt x="8747880" y="118110"/>
                    <a:pt x="8888850" y="142240"/>
                  </a:cubicBezTo>
                  <a:cubicBezTo>
                    <a:pt x="9268580" y="208280"/>
                    <a:pt x="9498450" y="440690"/>
                    <a:pt x="9605130" y="803910"/>
                  </a:cubicBezTo>
                  <a:cubicBezTo>
                    <a:pt x="9657200" y="982980"/>
                    <a:pt x="9674980" y="1165860"/>
                    <a:pt x="9680060" y="1351280"/>
                  </a:cubicBezTo>
                  <a:cubicBezTo>
                    <a:pt x="9688950" y="1720850"/>
                    <a:pt x="9657200" y="2087880"/>
                    <a:pt x="9579730" y="2448560"/>
                  </a:cubicBezTo>
                  <a:cubicBezTo>
                    <a:pt x="9564489" y="2520950"/>
                    <a:pt x="9540360" y="2593340"/>
                    <a:pt x="9511150" y="2661920"/>
                  </a:cubicBezTo>
                  <a:cubicBezTo>
                    <a:pt x="9422250" y="2874010"/>
                    <a:pt x="9253339" y="2998470"/>
                    <a:pt x="9041250" y="3072130"/>
                  </a:cubicBezTo>
                  <a:cubicBezTo>
                    <a:pt x="8901550" y="3120390"/>
                    <a:pt x="8756770" y="3139440"/>
                    <a:pt x="8610720" y="3145790"/>
                  </a:cubicBezTo>
                  <a:cubicBezTo>
                    <a:pt x="8398630" y="3154680"/>
                    <a:pt x="8186539" y="3152140"/>
                    <a:pt x="7973180" y="3157220"/>
                  </a:cubicBezTo>
                  <a:cubicBezTo>
                    <a:pt x="7738230" y="3162300"/>
                    <a:pt x="7503280" y="3168650"/>
                    <a:pt x="7269600" y="3176270"/>
                  </a:cubicBezTo>
                  <a:cubicBezTo>
                    <a:pt x="7128630" y="3181350"/>
                    <a:pt x="6987660" y="3188970"/>
                    <a:pt x="6847960" y="3195320"/>
                  </a:cubicBezTo>
                  <a:cubicBezTo>
                    <a:pt x="6847960" y="3196590"/>
                    <a:pt x="6847960" y="3197860"/>
                    <a:pt x="6847960" y="3199130"/>
                  </a:cubicBezTo>
                  <a:close/>
                  <a:moveTo>
                    <a:pt x="6734930" y="3120390"/>
                  </a:moveTo>
                  <a:cubicBezTo>
                    <a:pt x="6972420" y="3108960"/>
                    <a:pt x="7131170" y="3100070"/>
                    <a:pt x="7289920" y="3094990"/>
                  </a:cubicBezTo>
                  <a:cubicBezTo>
                    <a:pt x="7531220" y="3087370"/>
                    <a:pt x="7772520" y="3081020"/>
                    <a:pt x="8013820" y="3075940"/>
                  </a:cubicBezTo>
                  <a:cubicBezTo>
                    <a:pt x="8217020" y="3070860"/>
                    <a:pt x="8421489" y="3072130"/>
                    <a:pt x="8624689" y="3063240"/>
                  </a:cubicBezTo>
                  <a:cubicBezTo>
                    <a:pt x="8779630" y="3056890"/>
                    <a:pt x="8932030" y="3030220"/>
                    <a:pt x="9076810" y="2966720"/>
                  </a:cubicBezTo>
                  <a:cubicBezTo>
                    <a:pt x="9257150" y="2886710"/>
                    <a:pt x="9385420" y="2759710"/>
                    <a:pt x="9447650" y="2570480"/>
                  </a:cubicBezTo>
                  <a:cubicBezTo>
                    <a:pt x="9469239" y="2503170"/>
                    <a:pt x="9489560" y="2435860"/>
                    <a:pt x="9503530" y="2367280"/>
                  </a:cubicBezTo>
                  <a:cubicBezTo>
                    <a:pt x="9560680" y="2081530"/>
                    <a:pt x="9587350" y="1793240"/>
                    <a:pt x="9592430" y="1502410"/>
                  </a:cubicBezTo>
                  <a:cubicBezTo>
                    <a:pt x="9596239" y="1273810"/>
                    <a:pt x="9586080" y="1045210"/>
                    <a:pt x="9523850" y="822960"/>
                  </a:cubicBezTo>
                  <a:cubicBezTo>
                    <a:pt x="9432410" y="491490"/>
                    <a:pt x="9225400" y="279400"/>
                    <a:pt x="8878689" y="220980"/>
                  </a:cubicBezTo>
                  <a:cubicBezTo>
                    <a:pt x="8750420" y="199390"/>
                    <a:pt x="8620880" y="184150"/>
                    <a:pt x="8491339" y="170180"/>
                  </a:cubicBezTo>
                  <a:cubicBezTo>
                    <a:pt x="8087480" y="128270"/>
                    <a:pt x="7682350" y="106680"/>
                    <a:pt x="7277220" y="99060"/>
                  </a:cubicBezTo>
                  <a:cubicBezTo>
                    <a:pt x="6908920" y="91440"/>
                    <a:pt x="4902939" y="87630"/>
                    <a:pt x="2524760" y="95250"/>
                  </a:cubicBezTo>
                  <a:cubicBezTo>
                    <a:pt x="2127250" y="102870"/>
                    <a:pt x="1728470" y="125730"/>
                    <a:pt x="1330960" y="143510"/>
                  </a:cubicBezTo>
                  <a:cubicBezTo>
                    <a:pt x="1154430" y="151130"/>
                    <a:pt x="979170" y="165100"/>
                    <a:pt x="807720" y="208280"/>
                  </a:cubicBezTo>
                  <a:cubicBezTo>
                    <a:pt x="762000" y="219710"/>
                    <a:pt x="716280" y="231140"/>
                    <a:pt x="669290" y="234950"/>
                  </a:cubicBezTo>
                  <a:cubicBezTo>
                    <a:pt x="641350" y="237490"/>
                    <a:pt x="618490" y="246380"/>
                    <a:pt x="596900" y="261620"/>
                  </a:cubicBezTo>
                  <a:cubicBezTo>
                    <a:pt x="420370" y="381000"/>
                    <a:pt x="303530" y="544830"/>
                    <a:pt x="232410" y="742950"/>
                  </a:cubicBezTo>
                  <a:cubicBezTo>
                    <a:pt x="172720" y="911860"/>
                    <a:pt x="149860" y="1089660"/>
                    <a:pt x="133350" y="1267460"/>
                  </a:cubicBezTo>
                  <a:cubicBezTo>
                    <a:pt x="105410" y="1568450"/>
                    <a:pt x="97790" y="1870710"/>
                    <a:pt x="124460" y="2172970"/>
                  </a:cubicBezTo>
                  <a:cubicBezTo>
                    <a:pt x="147320" y="2434590"/>
                    <a:pt x="260350" y="2647950"/>
                    <a:pt x="473710" y="2805430"/>
                  </a:cubicBezTo>
                  <a:cubicBezTo>
                    <a:pt x="581660" y="2885440"/>
                    <a:pt x="703580" y="2934970"/>
                    <a:pt x="830580" y="2975610"/>
                  </a:cubicBezTo>
                  <a:cubicBezTo>
                    <a:pt x="1080770" y="3055620"/>
                    <a:pt x="1339850" y="3088640"/>
                    <a:pt x="1600200" y="3094990"/>
                  </a:cubicBezTo>
                  <a:cubicBezTo>
                    <a:pt x="2122170" y="3106420"/>
                    <a:pt x="2644140" y="3112770"/>
                    <a:pt x="6734930" y="312039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363075" y="1756689"/>
            <a:ext cx="8259984" cy="5246370"/>
            <a:chOff x="0" y="0"/>
            <a:chExt cx="9997560" cy="6350000"/>
          </a:xfrm>
        </p:grpSpPr>
        <p:sp>
          <p:nvSpPr>
            <p:cNvPr id="5" name="Freeform 5"/>
            <p:cNvSpPr/>
            <p:nvPr/>
          </p:nvSpPr>
          <p:spPr>
            <a:xfrm>
              <a:off x="163830" y="1788160"/>
              <a:ext cx="9688950" cy="3199130"/>
            </a:xfrm>
            <a:custGeom>
              <a:avLst/>
              <a:gdLst/>
              <a:ahLst/>
              <a:cxnLst/>
              <a:rect l="l" t="t" r="r" b="b"/>
              <a:pathLst>
                <a:path w="9688950" h="3199130">
                  <a:moveTo>
                    <a:pt x="6847960" y="3199130"/>
                  </a:moveTo>
                  <a:cubicBezTo>
                    <a:pt x="2750820" y="3195320"/>
                    <a:pt x="2301240" y="3191510"/>
                    <a:pt x="1851660" y="3186430"/>
                  </a:cubicBezTo>
                  <a:cubicBezTo>
                    <a:pt x="1617980" y="3183890"/>
                    <a:pt x="1384300" y="3175000"/>
                    <a:pt x="1151890" y="3139440"/>
                  </a:cubicBezTo>
                  <a:cubicBezTo>
                    <a:pt x="971550" y="3111500"/>
                    <a:pt x="795020" y="3069590"/>
                    <a:pt x="628650" y="2997200"/>
                  </a:cubicBezTo>
                  <a:cubicBezTo>
                    <a:pt x="274320" y="2843530"/>
                    <a:pt x="68580" y="2576830"/>
                    <a:pt x="35560" y="2190750"/>
                  </a:cubicBezTo>
                  <a:cubicBezTo>
                    <a:pt x="0" y="1775460"/>
                    <a:pt x="11430" y="1360170"/>
                    <a:pt x="91440" y="949960"/>
                  </a:cubicBezTo>
                  <a:cubicBezTo>
                    <a:pt x="120650" y="801370"/>
                    <a:pt x="172720" y="660400"/>
                    <a:pt x="254000" y="532130"/>
                  </a:cubicBezTo>
                  <a:cubicBezTo>
                    <a:pt x="389890" y="316230"/>
                    <a:pt x="590550" y="193040"/>
                    <a:pt x="830580" y="124460"/>
                  </a:cubicBezTo>
                  <a:cubicBezTo>
                    <a:pt x="974090" y="83820"/>
                    <a:pt x="1121410" y="74930"/>
                    <a:pt x="1267460" y="68580"/>
                  </a:cubicBezTo>
                  <a:cubicBezTo>
                    <a:pt x="1761490" y="46990"/>
                    <a:pt x="2255520" y="21590"/>
                    <a:pt x="2749550" y="12700"/>
                  </a:cubicBezTo>
                  <a:cubicBezTo>
                    <a:pt x="7086720" y="0"/>
                    <a:pt x="7776330" y="25400"/>
                    <a:pt x="8463400" y="87630"/>
                  </a:cubicBezTo>
                  <a:cubicBezTo>
                    <a:pt x="8605639" y="100330"/>
                    <a:pt x="8747880" y="118110"/>
                    <a:pt x="8888850" y="142240"/>
                  </a:cubicBezTo>
                  <a:cubicBezTo>
                    <a:pt x="9268580" y="208280"/>
                    <a:pt x="9498450" y="440690"/>
                    <a:pt x="9605130" y="803910"/>
                  </a:cubicBezTo>
                  <a:cubicBezTo>
                    <a:pt x="9657200" y="982980"/>
                    <a:pt x="9674980" y="1165860"/>
                    <a:pt x="9680060" y="1351280"/>
                  </a:cubicBezTo>
                  <a:cubicBezTo>
                    <a:pt x="9688950" y="1720850"/>
                    <a:pt x="9657200" y="2087880"/>
                    <a:pt x="9579730" y="2448560"/>
                  </a:cubicBezTo>
                  <a:cubicBezTo>
                    <a:pt x="9564489" y="2520950"/>
                    <a:pt x="9540360" y="2593340"/>
                    <a:pt x="9511150" y="2661920"/>
                  </a:cubicBezTo>
                  <a:cubicBezTo>
                    <a:pt x="9422250" y="2874010"/>
                    <a:pt x="9253339" y="2998470"/>
                    <a:pt x="9041250" y="3072130"/>
                  </a:cubicBezTo>
                  <a:cubicBezTo>
                    <a:pt x="8901550" y="3120390"/>
                    <a:pt x="8756770" y="3139440"/>
                    <a:pt x="8610720" y="3145790"/>
                  </a:cubicBezTo>
                  <a:cubicBezTo>
                    <a:pt x="8398630" y="3154680"/>
                    <a:pt x="8186539" y="3152140"/>
                    <a:pt x="7973180" y="3157220"/>
                  </a:cubicBezTo>
                  <a:cubicBezTo>
                    <a:pt x="7738230" y="3162300"/>
                    <a:pt x="7503280" y="3168650"/>
                    <a:pt x="7269600" y="3176270"/>
                  </a:cubicBezTo>
                  <a:cubicBezTo>
                    <a:pt x="7128630" y="3181350"/>
                    <a:pt x="6987660" y="3188970"/>
                    <a:pt x="6847960" y="3195320"/>
                  </a:cubicBezTo>
                  <a:cubicBezTo>
                    <a:pt x="6847960" y="3196590"/>
                    <a:pt x="6847960" y="3197860"/>
                    <a:pt x="6847960" y="3199130"/>
                  </a:cubicBezTo>
                  <a:close/>
                  <a:moveTo>
                    <a:pt x="6734930" y="3120390"/>
                  </a:moveTo>
                  <a:cubicBezTo>
                    <a:pt x="6972420" y="3108960"/>
                    <a:pt x="7131170" y="3100070"/>
                    <a:pt x="7289920" y="3094990"/>
                  </a:cubicBezTo>
                  <a:cubicBezTo>
                    <a:pt x="7531220" y="3087370"/>
                    <a:pt x="7772520" y="3081020"/>
                    <a:pt x="8013820" y="3075940"/>
                  </a:cubicBezTo>
                  <a:cubicBezTo>
                    <a:pt x="8217020" y="3070860"/>
                    <a:pt x="8421489" y="3072130"/>
                    <a:pt x="8624689" y="3063240"/>
                  </a:cubicBezTo>
                  <a:cubicBezTo>
                    <a:pt x="8779630" y="3056890"/>
                    <a:pt x="8932030" y="3030220"/>
                    <a:pt x="9076810" y="2966720"/>
                  </a:cubicBezTo>
                  <a:cubicBezTo>
                    <a:pt x="9257150" y="2886710"/>
                    <a:pt x="9385420" y="2759710"/>
                    <a:pt x="9447650" y="2570480"/>
                  </a:cubicBezTo>
                  <a:cubicBezTo>
                    <a:pt x="9469239" y="2503170"/>
                    <a:pt x="9489560" y="2435860"/>
                    <a:pt x="9503530" y="2367280"/>
                  </a:cubicBezTo>
                  <a:cubicBezTo>
                    <a:pt x="9560680" y="2081530"/>
                    <a:pt x="9587350" y="1793240"/>
                    <a:pt x="9592430" y="1502410"/>
                  </a:cubicBezTo>
                  <a:cubicBezTo>
                    <a:pt x="9596239" y="1273810"/>
                    <a:pt x="9586080" y="1045210"/>
                    <a:pt x="9523850" y="822960"/>
                  </a:cubicBezTo>
                  <a:cubicBezTo>
                    <a:pt x="9432410" y="491490"/>
                    <a:pt x="9225400" y="279400"/>
                    <a:pt x="8878689" y="220980"/>
                  </a:cubicBezTo>
                  <a:cubicBezTo>
                    <a:pt x="8750420" y="199390"/>
                    <a:pt x="8620880" y="184150"/>
                    <a:pt x="8491339" y="170180"/>
                  </a:cubicBezTo>
                  <a:cubicBezTo>
                    <a:pt x="8087480" y="128270"/>
                    <a:pt x="7682350" y="106680"/>
                    <a:pt x="7277220" y="99060"/>
                  </a:cubicBezTo>
                  <a:cubicBezTo>
                    <a:pt x="6908920" y="91440"/>
                    <a:pt x="4902939" y="87630"/>
                    <a:pt x="2524760" y="95250"/>
                  </a:cubicBezTo>
                  <a:cubicBezTo>
                    <a:pt x="2127250" y="102870"/>
                    <a:pt x="1728470" y="125730"/>
                    <a:pt x="1330960" y="143510"/>
                  </a:cubicBezTo>
                  <a:cubicBezTo>
                    <a:pt x="1154430" y="151130"/>
                    <a:pt x="979170" y="165100"/>
                    <a:pt x="807720" y="208280"/>
                  </a:cubicBezTo>
                  <a:cubicBezTo>
                    <a:pt x="762000" y="219710"/>
                    <a:pt x="716280" y="231140"/>
                    <a:pt x="669290" y="234950"/>
                  </a:cubicBezTo>
                  <a:cubicBezTo>
                    <a:pt x="641350" y="237490"/>
                    <a:pt x="618490" y="246380"/>
                    <a:pt x="596900" y="261620"/>
                  </a:cubicBezTo>
                  <a:cubicBezTo>
                    <a:pt x="420370" y="381000"/>
                    <a:pt x="303530" y="544830"/>
                    <a:pt x="232410" y="742950"/>
                  </a:cubicBezTo>
                  <a:cubicBezTo>
                    <a:pt x="172720" y="911860"/>
                    <a:pt x="149860" y="1089660"/>
                    <a:pt x="133350" y="1267460"/>
                  </a:cubicBezTo>
                  <a:cubicBezTo>
                    <a:pt x="105410" y="1568450"/>
                    <a:pt x="97790" y="1870710"/>
                    <a:pt x="124460" y="2172970"/>
                  </a:cubicBezTo>
                  <a:cubicBezTo>
                    <a:pt x="147320" y="2434590"/>
                    <a:pt x="260350" y="2647950"/>
                    <a:pt x="473710" y="2805430"/>
                  </a:cubicBezTo>
                  <a:cubicBezTo>
                    <a:pt x="581660" y="2885440"/>
                    <a:pt x="703580" y="2934970"/>
                    <a:pt x="830580" y="2975610"/>
                  </a:cubicBezTo>
                  <a:cubicBezTo>
                    <a:pt x="1080770" y="3055620"/>
                    <a:pt x="1339850" y="3088640"/>
                    <a:pt x="1600200" y="3094990"/>
                  </a:cubicBezTo>
                  <a:cubicBezTo>
                    <a:pt x="2122170" y="3106420"/>
                    <a:pt x="2644140" y="3112770"/>
                    <a:pt x="6734930" y="312039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64941" y="5326380"/>
            <a:ext cx="8259984" cy="5246370"/>
            <a:chOff x="0" y="0"/>
            <a:chExt cx="9997560" cy="6350000"/>
          </a:xfrm>
        </p:grpSpPr>
        <p:sp>
          <p:nvSpPr>
            <p:cNvPr id="7" name="Freeform 7"/>
            <p:cNvSpPr/>
            <p:nvPr/>
          </p:nvSpPr>
          <p:spPr>
            <a:xfrm>
              <a:off x="163830" y="1788160"/>
              <a:ext cx="9688950" cy="3199130"/>
            </a:xfrm>
            <a:custGeom>
              <a:avLst/>
              <a:gdLst/>
              <a:ahLst/>
              <a:cxnLst/>
              <a:rect l="l" t="t" r="r" b="b"/>
              <a:pathLst>
                <a:path w="9688950" h="3199130">
                  <a:moveTo>
                    <a:pt x="6847960" y="3199130"/>
                  </a:moveTo>
                  <a:cubicBezTo>
                    <a:pt x="2750820" y="3195320"/>
                    <a:pt x="2301240" y="3191510"/>
                    <a:pt x="1851660" y="3186430"/>
                  </a:cubicBezTo>
                  <a:cubicBezTo>
                    <a:pt x="1617980" y="3183890"/>
                    <a:pt x="1384300" y="3175000"/>
                    <a:pt x="1151890" y="3139440"/>
                  </a:cubicBezTo>
                  <a:cubicBezTo>
                    <a:pt x="971550" y="3111500"/>
                    <a:pt x="795020" y="3069590"/>
                    <a:pt x="628650" y="2997200"/>
                  </a:cubicBezTo>
                  <a:cubicBezTo>
                    <a:pt x="274320" y="2843530"/>
                    <a:pt x="68580" y="2576830"/>
                    <a:pt x="35560" y="2190750"/>
                  </a:cubicBezTo>
                  <a:cubicBezTo>
                    <a:pt x="0" y="1775460"/>
                    <a:pt x="11430" y="1360170"/>
                    <a:pt x="91440" y="949960"/>
                  </a:cubicBezTo>
                  <a:cubicBezTo>
                    <a:pt x="120650" y="801370"/>
                    <a:pt x="172720" y="660400"/>
                    <a:pt x="254000" y="532130"/>
                  </a:cubicBezTo>
                  <a:cubicBezTo>
                    <a:pt x="389890" y="316230"/>
                    <a:pt x="590550" y="193040"/>
                    <a:pt x="830580" y="124460"/>
                  </a:cubicBezTo>
                  <a:cubicBezTo>
                    <a:pt x="974090" y="83820"/>
                    <a:pt x="1121410" y="74930"/>
                    <a:pt x="1267460" y="68580"/>
                  </a:cubicBezTo>
                  <a:cubicBezTo>
                    <a:pt x="1761490" y="46990"/>
                    <a:pt x="2255520" y="21590"/>
                    <a:pt x="2749550" y="12700"/>
                  </a:cubicBezTo>
                  <a:cubicBezTo>
                    <a:pt x="7086720" y="0"/>
                    <a:pt x="7776330" y="25400"/>
                    <a:pt x="8463400" y="87630"/>
                  </a:cubicBezTo>
                  <a:cubicBezTo>
                    <a:pt x="8605639" y="100330"/>
                    <a:pt x="8747880" y="118110"/>
                    <a:pt x="8888850" y="142240"/>
                  </a:cubicBezTo>
                  <a:cubicBezTo>
                    <a:pt x="9268580" y="208280"/>
                    <a:pt x="9498450" y="440690"/>
                    <a:pt x="9605130" y="803910"/>
                  </a:cubicBezTo>
                  <a:cubicBezTo>
                    <a:pt x="9657200" y="982980"/>
                    <a:pt x="9674980" y="1165860"/>
                    <a:pt x="9680060" y="1351280"/>
                  </a:cubicBezTo>
                  <a:cubicBezTo>
                    <a:pt x="9688950" y="1720850"/>
                    <a:pt x="9657200" y="2087880"/>
                    <a:pt x="9579730" y="2448560"/>
                  </a:cubicBezTo>
                  <a:cubicBezTo>
                    <a:pt x="9564489" y="2520950"/>
                    <a:pt x="9540360" y="2593340"/>
                    <a:pt x="9511150" y="2661920"/>
                  </a:cubicBezTo>
                  <a:cubicBezTo>
                    <a:pt x="9422250" y="2874010"/>
                    <a:pt x="9253339" y="2998470"/>
                    <a:pt x="9041250" y="3072130"/>
                  </a:cubicBezTo>
                  <a:cubicBezTo>
                    <a:pt x="8901550" y="3120390"/>
                    <a:pt x="8756770" y="3139440"/>
                    <a:pt x="8610720" y="3145790"/>
                  </a:cubicBezTo>
                  <a:cubicBezTo>
                    <a:pt x="8398630" y="3154680"/>
                    <a:pt x="8186539" y="3152140"/>
                    <a:pt x="7973180" y="3157220"/>
                  </a:cubicBezTo>
                  <a:cubicBezTo>
                    <a:pt x="7738230" y="3162300"/>
                    <a:pt x="7503280" y="3168650"/>
                    <a:pt x="7269600" y="3176270"/>
                  </a:cubicBezTo>
                  <a:cubicBezTo>
                    <a:pt x="7128630" y="3181350"/>
                    <a:pt x="6987660" y="3188970"/>
                    <a:pt x="6847960" y="3195320"/>
                  </a:cubicBezTo>
                  <a:cubicBezTo>
                    <a:pt x="6847960" y="3196590"/>
                    <a:pt x="6847960" y="3197860"/>
                    <a:pt x="6847960" y="3199130"/>
                  </a:cubicBezTo>
                  <a:close/>
                  <a:moveTo>
                    <a:pt x="6734930" y="3120390"/>
                  </a:moveTo>
                  <a:cubicBezTo>
                    <a:pt x="6972420" y="3108960"/>
                    <a:pt x="7131170" y="3100070"/>
                    <a:pt x="7289920" y="3094990"/>
                  </a:cubicBezTo>
                  <a:cubicBezTo>
                    <a:pt x="7531220" y="3087370"/>
                    <a:pt x="7772520" y="3081020"/>
                    <a:pt x="8013820" y="3075940"/>
                  </a:cubicBezTo>
                  <a:cubicBezTo>
                    <a:pt x="8217020" y="3070860"/>
                    <a:pt x="8421489" y="3072130"/>
                    <a:pt x="8624689" y="3063240"/>
                  </a:cubicBezTo>
                  <a:cubicBezTo>
                    <a:pt x="8779630" y="3056890"/>
                    <a:pt x="8932030" y="3030220"/>
                    <a:pt x="9076810" y="2966720"/>
                  </a:cubicBezTo>
                  <a:cubicBezTo>
                    <a:pt x="9257150" y="2886710"/>
                    <a:pt x="9385420" y="2759710"/>
                    <a:pt x="9447650" y="2570480"/>
                  </a:cubicBezTo>
                  <a:cubicBezTo>
                    <a:pt x="9469239" y="2503170"/>
                    <a:pt x="9489560" y="2435860"/>
                    <a:pt x="9503530" y="2367280"/>
                  </a:cubicBezTo>
                  <a:cubicBezTo>
                    <a:pt x="9560680" y="2081530"/>
                    <a:pt x="9587350" y="1793240"/>
                    <a:pt x="9592430" y="1502410"/>
                  </a:cubicBezTo>
                  <a:cubicBezTo>
                    <a:pt x="9596239" y="1273810"/>
                    <a:pt x="9586080" y="1045210"/>
                    <a:pt x="9523850" y="822960"/>
                  </a:cubicBezTo>
                  <a:cubicBezTo>
                    <a:pt x="9432410" y="491490"/>
                    <a:pt x="9225400" y="279400"/>
                    <a:pt x="8878689" y="220980"/>
                  </a:cubicBezTo>
                  <a:cubicBezTo>
                    <a:pt x="8750420" y="199390"/>
                    <a:pt x="8620880" y="184150"/>
                    <a:pt x="8491339" y="170180"/>
                  </a:cubicBezTo>
                  <a:cubicBezTo>
                    <a:pt x="8087480" y="128270"/>
                    <a:pt x="7682350" y="106680"/>
                    <a:pt x="7277220" y="99060"/>
                  </a:cubicBezTo>
                  <a:cubicBezTo>
                    <a:pt x="6908920" y="91440"/>
                    <a:pt x="4902939" y="87630"/>
                    <a:pt x="2524760" y="95250"/>
                  </a:cubicBezTo>
                  <a:cubicBezTo>
                    <a:pt x="2127250" y="102870"/>
                    <a:pt x="1728470" y="125730"/>
                    <a:pt x="1330960" y="143510"/>
                  </a:cubicBezTo>
                  <a:cubicBezTo>
                    <a:pt x="1154430" y="151130"/>
                    <a:pt x="979170" y="165100"/>
                    <a:pt x="807720" y="208280"/>
                  </a:cubicBezTo>
                  <a:cubicBezTo>
                    <a:pt x="762000" y="219710"/>
                    <a:pt x="716280" y="231140"/>
                    <a:pt x="669290" y="234950"/>
                  </a:cubicBezTo>
                  <a:cubicBezTo>
                    <a:pt x="641350" y="237490"/>
                    <a:pt x="618490" y="246380"/>
                    <a:pt x="596900" y="261620"/>
                  </a:cubicBezTo>
                  <a:cubicBezTo>
                    <a:pt x="420370" y="381000"/>
                    <a:pt x="303530" y="544830"/>
                    <a:pt x="232410" y="742950"/>
                  </a:cubicBezTo>
                  <a:cubicBezTo>
                    <a:pt x="172720" y="911860"/>
                    <a:pt x="149860" y="1089660"/>
                    <a:pt x="133350" y="1267460"/>
                  </a:cubicBezTo>
                  <a:cubicBezTo>
                    <a:pt x="105410" y="1568450"/>
                    <a:pt x="97790" y="1870710"/>
                    <a:pt x="124460" y="2172970"/>
                  </a:cubicBezTo>
                  <a:cubicBezTo>
                    <a:pt x="147320" y="2434590"/>
                    <a:pt x="260350" y="2647950"/>
                    <a:pt x="473710" y="2805430"/>
                  </a:cubicBezTo>
                  <a:cubicBezTo>
                    <a:pt x="581660" y="2885440"/>
                    <a:pt x="703580" y="2934970"/>
                    <a:pt x="830580" y="2975610"/>
                  </a:cubicBezTo>
                  <a:cubicBezTo>
                    <a:pt x="1080770" y="3055620"/>
                    <a:pt x="1339850" y="3088640"/>
                    <a:pt x="1600200" y="3094990"/>
                  </a:cubicBezTo>
                  <a:cubicBezTo>
                    <a:pt x="2122170" y="3106420"/>
                    <a:pt x="2644140" y="3112770"/>
                    <a:pt x="6734930" y="312039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363075" y="5326380"/>
            <a:ext cx="8259984" cy="5246370"/>
            <a:chOff x="0" y="0"/>
            <a:chExt cx="9997560" cy="6350000"/>
          </a:xfrm>
        </p:grpSpPr>
        <p:sp>
          <p:nvSpPr>
            <p:cNvPr id="9" name="Freeform 9"/>
            <p:cNvSpPr/>
            <p:nvPr/>
          </p:nvSpPr>
          <p:spPr>
            <a:xfrm>
              <a:off x="163830" y="1788160"/>
              <a:ext cx="9688950" cy="3199130"/>
            </a:xfrm>
            <a:custGeom>
              <a:avLst/>
              <a:gdLst/>
              <a:ahLst/>
              <a:cxnLst/>
              <a:rect l="l" t="t" r="r" b="b"/>
              <a:pathLst>
                <a:path w="9688950" h="3199130">
                  <a:moveTo>
                    <a:pt x="6847960" y="3199130"/>
                  </a:moveTo>
                  <a:cubicBezTo>
                    <a:pt x="2750820" y="3195320"/>
                    <a:pt x="2301240" y="3191510"/>
                    <a:pt x="1851660" y="3186430"/>
                  </a:cubicBezTo>
                  <a:cubicBezTo>
                    <a:pt x="1617980" y="3183890"/>
                    <a:pt x="1384300" y="3175000"/>
                    <a:pt x="1151890" y="3139440"/>
                  </a:cubicBezTo>
                  <a:cubicBezTo>
                    <a:pt x="971550" y="3111500"/>
                    <a:pt x="795020" y="3069590"/>
                    <a:pt x="628650" y="2997200"/>
                  </a:cubicBezTo>
                  <a:cubicBezTo>
                    <a:pt x="274320" y="2843530"/>
                    <a:pt x="68580" y="2576830"/>
                    <a:pt x="35560" y="2190750"/>
                  </a:cubicBezTo>
                  <a:cubicBezTo>
                    <a:pt x="0" y="1775460"/>
                    <a:pt x="11430" y="1360170"/>
                    <a:pt x="91440" y="949960"/>
                  </a:cubicBezTo>
                  <a:cubicBezTo>
                    <a:pt x="120650" y="801370"/>
                    <a:pt x="172720" y="660400"/>
                    <a:pt x="254000" y="532130"/>
                  </a:cubicBezTo>
                  <a:cubicBezTo>
                    <a:pt x="389890" y="316230"/>
                    <a:pt x="590550" y="193040"/>
                    <a:pt x="830580" y="124460"/>
                  </a:cubicBezTo>
                  <a:cubicBezTo>
                    <a:pt x="974090" y="83820"/>
                    <a:pt x="1121410" y="74930"/>
                    <a:pt x="1267460" y="68580"/>
                  </a:cubicBezTo>
                  <a:cubicBezTo>
                    <a:pt x="1761490" y="46990"/>
                    <a:pt x="2255520" y="21590"/>
                    <a:pt x="2749550" y="12700"/>
                  </a:cubicBezTo>
                  <a:cubicBezTo>
                    <a:pt x="7086720" y="0"/>
                    <a:pt x="7776330" y="25400"/>
                    <a:pt x="8463400" y="87630"/>
                  </a:cubicBezTo>
                  <a:cubicBezTo>
                    <a:pt x="8605639" y="100330"/>
                    <a:pt x="8747880" y="118110"/>
                    <a:pt x="8888850" y="142240"/>
                  </a:cubicBezTo>
                  <a:cubicBezTo>
                    <a:pt x="9268580" y="208280"/>
                    <a:pt x="9498450" y="440690"/>
                    <a:pt x="9605130" y="803910"/>
                  </a:cubicBezTo>
                  <a:cubicBezTo>
                    <a:pt x="9657200" y="982980"/>
                    <a:pt x="9674980" y="1165860"/>
                    <a:pt x="9680060" y="1351280"/>
                  </a:cubicBezTo>
                  <a:cubicBezTo>
                    <a:pt x="9688950" y="1720850"/>
                    <a:pt x="9657200" y="2087880"/>
                    <a:pt x="9579730" y="2448560"/>
                  </a:cubicBezTo>
                  <a:cubicBezTo>
                    <a:pt x="9564489" y="2520950"/>
                    <a:pt x="9540360" y="2593340"/>
                    <a:pt x="9511150" y="2661920"/>
                  </a:cubicBezTo>
                  <a:cubicBezTo>
                    <a:pt x="9422250" y="2874010"/>
                    <a:pt x="9253339" y="2998470"/>
                    <a:pt x="9041250" y="3072130"/>
                  </a:cubicBezTo>
                  <a:cubicBezTo>
                    <a:pt x="8901550" y="3120390"/>
                    <a:pt x="8756770" y="3139440"/>
                    <a:pt x="8610720" y="3145790"/>
                  </a:cubicBezTo>
                  <a:cubicBezTo>
                    <a:pt x="8398630" y="3154680"/>
                    <a:pt x="8186539" y="3152140"/>
                    <a:pt x="7973180" y="3157220"/>
                  </a:cubicBezTo>
                  <a:cubicBezTo>
                    <a:pt x="7738230" y="3162300"/>
                    <a:pt x="7503280" y="3168650"/>
                    <a:pt x="7269600" y="3176270"/>
                  </a:cubicBezTo>
                  <a:cubicBezTo>
                    <a:pt x="7128630" y="3181350"/>
                    <a:pt x="6987660" y="3188970"/>
                    <a:pt x="6847960" y="3195320"/>
                  </a:cubicBezTo>
                  <a:cubicBezTo>
                    <a:pt x="6847960" y="3196590"/>
                    <a:pt x="6847960" y="3197860"/>
                    <a:pt x="6847960" y="3199130"/>
                  </a:cubicBezTo>
                  <a:close/>
                  <a:moveTo>
                    <a:pt x="6734930" y="3120390"/>
                  </a:moveTo>
                  <a:cubicBezTo>
                    <a:pt x="6972420" y="3108960"/>
                    <a:pt x="7131170" y="3100070"/>
                    <a:pt x="7289920" y="3094990"/>
                  </a:cubicBezTo>
                  <a:cubicBezTo>
                    <a:pt x="7531220" y="3087370"/>
                    <a:pt x="7772520" y="3081020"/>
                    <a:pt x="8013820" y="3075940"/>
                  </a:cubicBezTo>
                  <a:cubicBezTo>
                    <a:pt x="8217020" y="3070860"/>
                    <a:pt x="8421489" y="3072130"/>
                    <a:pt x="8624689" y="3063240"/>
                  </a:cubicBezTo>
                  <a:cubicBezTo>
                    <a:pt x="8779630" y="3056890"/>
                    <a:pt x="8932030" y="3030220"/>
                    <a:pt x="9076810" y="2966720"/>
                  </a:cubicBezTo>
                  <a:cubicBezTo>
                    <a:pt x="9257150" y="2886710"/>
                    <a:pt x="9385420" y="2759710"/>
                    <a:pt x="9447650" y="2570480"/>
                  </a:cubicBezTo>
                  <a:cubicBezTo>
                    <a:pt x="9469239" y="2503170"/>
                    <a:pt x="9489560" y="2435860"/>
                    <a:pt x="9503530" y="2367280"/>
                  </a:cubicBezTo>
                  <a:cubicBezTo>
                    <a:pt x="9560680" y="2081530"/>
                    <a:pt x="9587350" y="1793240"/>
                    <a:pt x="9592430" y="1502410"/>
                  </a:cubicBezTo>
                  <a:cubicBezTo>
                    <a:pt x="9596239" y="1273810"/>
                    <a:pt x="9586080" y="1045210"/>
                    <a:pt x="9523850" y="822960"/>
                  </a:cubicBezTo>
                  <a:cubicBezTo>
                    <a:pt x="9432410" y="491490"/>
                    <a:pt x="9225400" y="279400"/>
                    <a:pt x="8878689" y="220980"/>
                  </a:cubicBezTo>
                  <a:cubicBezTo>
                    <a:pt x="8750420" y="199390"/>
                    <a:pt x="8620880" y="184150"/>
                    <a:pt x="8491339" y="170180"/>
                  </a:cubicBezTo>
                  <a:cubicBezTo>
                    <a:pt x="8087480" y="128270"/>
                    <a:pt x="7682350" y="106680"/>
                    <a:pt x="7277220" y="99060"/>
                  </a:cubicBezTo>
                  <a:cubicBezTo>
                    <a:pt x="6908920" y="91440"/>
                    <a:pt x="4902939" y="87630"/>
                    <a:pt x="2524760" y="95250"/>
                  </a:cubicBezTo>
                  <a:cubicBezTo>
                    <a:pt x="2127250" y="102870"/>
                    <a:pt x="1728470" y="125730"/>
                    <a:pt x="1330960" y="143510"/>
                  </a:cubicBezTo>
                  <a:cubicBezTo>
                    <a:pt x="1154430" y="151130"/>
                    <a:pt x="979170" y="165100"/>
                    <a:pt x="807720" y="208280"/>
                  </a:cubicBezTo>
                  <a:cubicBezTo>
                    <a:pt x="762000" y="219710"/>
                    <a:pt x="716280" y="231140"/>
                    <a:pt x="669290" y="234950"/>
                  </a:cubicBezTo>
                  <a:cubicBezTo>
                    <a:pt x="641350" y="237490"/>
                    <a:pt x="618490" y="246380"/>
                    <a:pt x="596900" y="261620"/>
                  </a:cubicBezTo>
                  <a:cubicBezTo>
                    <a:pt x="420370" y="381000"/>
                    <a:pt x="303530" y="544830"/>
                    <a:pt x="232410" y="742950"/>
                  </a:cubicBezTo>
                  <a:cubicBezTo>
                    <a:pt x="172720" y="911860"/>
                    <a:pt x="149860" y="1089660"/>
                    <a:pt x="133350" y="1267460"/>
                  </a:cubicBezTo>
                  <a:cubicBezTo>
                    <a:pt x="105410" y="1568450"/>
                    <a:pt x="97790" y="1870710"/>
                    <a:pt x="124460" y="2172970"/>
                  </a:cubicBezTo>
                  <a:cubicBezTo>
                    <a:pt x="147320" y="2434590"/>
                    <a:pt x="260350" y="2647950"/>
                    <a:pt x="473710" y="2805430"/>
                  </a:cubicBezTo>
                  <a:cubicBezTo>
                    <a:pt x="581660" y="2885440"/>
                    <a:pt x="703580" y="2934970"/>
                    <a:pt x="830580" y="2975610"/>
                  </a:cubicBezTo>
                  <a:cubicBezTo>
                    <a:pt x="1080770" y="3055620"/>
                    <a:pt x="1339850" y="3088640"/>
                    <a:pt x="1600200" y="3094990"/>
                  </a:cubicBezTo>
                  <a:cubicBezTo>
                    <a:pt x="2122170" y="3106420"/>
                    <a:pt x="2644140" y="3112770"/>
                    <a:pt x="6734930" y="3120390"/>
                  </a:cubicBezTo>
                  <a:close/>
                </a:path>
              </a:pathLst>
            </a:custGeom>
            <a:solidFill>
              <a:srgbClr val="E5DAC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143000" y="3694986"/>
            <a:ext cx="1568416" cy="1557010"/>
          </a:xfrm>
          <a:custGeom>
            <a:avLst/>
            <a:gdLst/>
            <a:ahLst/>
            <a:cxnLst/>
            <a:rect l="l" t="t" r="r" b="b"/>
            <a:pathLst>
              <a:path w="1568416" h="1557010">
                <a:moveTo>
                  <a:pt x="0" y="0"/>
                </a:moveTo>
                <a:lnTo>
                  <a:pt x="1568416" y="0"/>
                </a:lnTo>
                <a:lnTo>
                  <a:pt x="1568416" y="1557009"/>
                </a:lnTo>
                <a:lnTo>
                  <a:pt x="0" y="155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3000" y="7340991"/>
            <a:ext cx="1568416" cy="1557010"/>
          </a:xfrm>
          <a:custGeom>
            <a:avLst/>
            <a:gdLst/>
            <a:ahLst/>
            <a:cxnLst/>
            <a:rect l="l" t="t" r="r" b="b"/>
            <a:pathLst>
              <a:path w="1568416" h="1557010">
                <a:moveTo>
                  <a:pt x="0" y="0"/>
                </a:moveTo>
                <a:lnTo>
                  <a:pt x="1568416" y="0"/>
                </a:lnTo>
                <a:lnTo>
                  <a:pt x="1568416" y="1557009"/>
                </a:lnTo>
                <a:lnTo>
                  <a:pt x="0" y="155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69614" y="3694986"/>
            <a:ext cx="1568416" cy="1557010"/>
          </a:xfrm>
          <a:custGeom>
            <a:avLst/>
            <a:gdLst/>
            <a:ahLst/>
            <a:cxnLst/>
            <a:rect l="l" t="t" r="r" b="b"/>
            <a:pathLst>
              <a:path w="1568416" h="1557010">
                <a:moveTo>
                  <a:pt x="0" y="0"/>
                </a:moveTo>
                <a:lnTo>
                  <a:pt x="1568416" y="0"/>
                </a:lnTo>
                <a:lnTo>
                  <a:pt x="1568416" y="1557009"/>
                </a:lnTo>
                <a:lnTo>
                  <a:pt x="0" y="155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69614" y="7340991"/>
            <a:ext cx="1568416" cy="1557010"/>
          </a:xfrm>
          <a:custGeom>
            <a:avLst/>
            <a:gdLst/>
            <a:ahLst/>
            <a:cxnLst/>
            <a:rect l="l" t="t" r="r" b="b"/>
            <a:pathLst>
              <a:path w="1568416" h="1557010">
                <a:moveTo>
                  <a:pt x="0" y="0"/>
                </a:moveTo>
                <a:lnTo>
                  <a:pt x="1568416" y="0"/>
                </a:lnTo>
                <a:lnTo>
                  <a:pt x="1568416" y="1557009"/>
                </a:lnTo>
                <a:lnTo>
                  <a:pt x="0" y="155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805097"/>
            <a:ext cx="16230600" cy="117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7658" dirty="0">
                <a:solidFill>
                  <a:srgbClr val="E5DACF"/>
                </a:solidFill>
                <a:latin typeface="Montserrat" pitchFamily="2" charset="77"/>
                <a:ea typeface="Mali"/>
                <a:cs typeface="Mali"/>
                <a:sym typeface="Mali"/>
              </a:rPr>
              <a:t>Q6: Intl Dev</a:t>
            </a:r>
            <a:endParaRPr lang="en-US" sz="7658" dirty="0">
              <a:solidFill>
                <a:srgbClr val="E5DACF"/>
              </a:solidFill>
              <a:latin typeface="Montserrat" pitchFamily="2" charset="77"/>
              <a:ea typeface="Mali"/>
              <a:cs typeface="Mali"/>
              <a:sym typeface="Mali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15189" y="4064054"/>
            <a:ext cx="804988" cy="78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109" b="1" dirty="0">
                <a:solidFill>
                  <a:srgbClr val="000000"/>
                </a:solidFill>
                <a:latin typeface="Montserrat" pitchFamily="2" charset="77"/>
                <a:ea typeface="Mali Bold"/>
                <a:cs typeface="Mali Bold"/>
                <a:sym typeface="Mali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5189" y="7710059"/>
            <a:ext cx="804988" cy="78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109" b="1">
                <a:solidFill>
                  <a:srgbClr val="000000"/>
                </a:solidFill>
                <a:latin typeface="Montserrat" pitchFamily="2" charset="77"/>
                <a:ea typeface="Mali Bold"/>
                <a:cs typeface="Mali Bold"/>
                <a:sym typeface="Mali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41803" y="4064054"/>
            <a:ext cx="804988" cy="78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109" b="1">
                <a:solidFill>
                  <a:srgbClr val="000000"/>
                </a:solidFill>
                <a:latin typeface="Montserrat" pitchFamily="2" charset="77"/>
                <a:ea typeface="Mali Bold"/>
                <a:cs typeface="Mali Bold"/>
                <a:sym typeface="Mali Bold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41803" y="7710059"/>
            <a:ext cx="804988" cy="78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109" b="1">
                <a:solidFill>
                  <a:srgbClr val="000000"/>
                </a:solidFill>
                <a:latin typeface="Montserrat" pitchFamily="2" charset="77"/>
                <a:ea typeface="Mali Bold"/>
                <a:cs typeface="Mali Bold"/>
                <a:sym typeface="Mali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18765" y="4229100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Participate in three planned cross-border in-person exchange programs annually.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917340" y="4229100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Engage in cross-border projects like TOMO AI HR and Sky-Net GC for global exposure.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200400" y="3695700"/>
            <a:ext cx="5387681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Global Exchange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98975" y="3695700"/>
            <a:ext cx="5387681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Intl. Projects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218765" y="7884795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Access communication training utilizing AI tools and language development courses.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917340" y="7884795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Team growth 8 to 15 fosters more collaboration and leadership opportunities.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200400" y="7353300"/>
            <a:ext cx="5387681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Skill Enhancement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898975" y="7353300"/>
            <a:ext cx="5387681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Leadership Paths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11969" y="1148372"/>
            <a:ext cx="1310360" cy="1467816"/>
          </a:xfrm>
          <a:custGeom>
            <a:avLst/>
            <a:gdLst/>
            <a:ahLst/>
            <a:cxnLst/>
            <a:rect l="l" t="t" r="r" b="b"/>
            <a:pathLst>
              <a:path w="1310360" h="1467816">
                <a:moveTo>
                  <a:pt x="0" y="0"/>
                </a:moveTo>
                <a:lnTo>
                  <a:pt x="1310360" y="0"/>
                </a:lnTo>
                <a:lnTo>
                  <a:pt x="1310360" y="1467816"/>
                </a:lnTo>
                <a:lnTo>
                  <a:pt x="0" y="14678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87950" y="3362409"/>
            <a:ext cx="1358397" cy="1467816"/>
          </a:xfrm>
          <a:custGeom>
            <a:avLst/>
            <a:gdLst/>
            <a:ahLst/>
            <a:cxnLst/>
            <a:rect l="l" t="t" r="r" b="b"/>
            <a:pathLst>
              <a:path w="1358397" h="1467816">
                <a:moveTo>
                  <a:pt x="0" y="0"/>
                </a:moveTo>
                <a:lnTo>
                  <a:pt x="1358397" y="0"/>
                </a:lnTo>
                <a:lnTo>
                  <a:pt x="1358397" y="1467816"/>
                </a:lnTo>
                <a:lnTo>
                  <a:pt x="0" y="1467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0374606" y="5576446"/>
            <a:ext cx="1385085" cy="1467816"/>
          </a:xfrm>
          <a:custGeom>
            <a:avLst/>
            <a:gdLst/>
            <a:ahLst/>
            <a:cxnLst/>
            <a:rect l="l" t="t" r="r" b="b"/>
            <a:pathLst>
              <a:path w="1385085" h="1467816">
                <a:moveTo>
                  <a:pt x="0" y="0"/>
                </a:moveTo>
                <a:lnTo>
                  <a:pt x="1385085" y="0"/>
                </a:lnTo>
                <a:lnTo>
                  <a:pt x="1385085" y="1467817"/>
                </a:lnTo>
                <a:lnTo>
                  <a:pt x="0" y="1467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0422644" y="7790484"/>
            <a:ext cx="1289010" cy="1467816"/>
          </a:xfrm>
          <a:custGeom>
            <a:avLst/>
            <a:gdLst/>
            <a:ahLst/>
            <a:cxnLst/>
            <a:rect l="l" t="t" r="r" b="b"/>
            <a:pathLst>
              <a:path w="1289010" h="1467816">
                <a:moveTo>
                  <a:pt x="0" y="0"/>
                </a:moveTo>
                <a:lnTo>
                  <a:pt x="1289009" y="0"/>
                </a:lnTo>
                <a:lnTo>
                  <a:pt x="1289009" y="1467816"/>
                </a:lnTo>
                <a:lnTo>
                  <a:pt x="0" y="1467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92585" y="3198539"/>
            <a:ext cx="7905306" cy="6223632"/>
          </a:xfrm>
          <a:custGeom>
            <a:avLst/>
            <a:gdLst/>
            <a:ahLst/>
            <a:cxnLst/>
            <a:rect l="l" t="t" r="r" b="b"/>
            <a:pathLst>
              <a:path w="7905306" h="6223632">
                <a:moveTo>
                  <a:pt x="0" y="0"/>
                </a:moveTo>
                <a:lnTo>
                  <a:pt x="7905305" y="0"/>
                </a:lnTo>
                <a:lnTo>
                  <a:pt x="7905305" y="6223631"/>
                </a:lnTo>
                <a:lnTo>
                  <a:pt x="0" y="62236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12184040" y="1745704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Jarvis is a dynamic startup; Siraya is mature (approx. 5 years).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84040" y="1180171"/>
            <a:ext cx="5494360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Company Stage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84040" y="3942126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Jarvis is technology/R&amp;D driven, Siraya is primarily business/market driven.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84040" y="3376593"/>
            <a:ext cx="5494360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Core Focus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84040" y="6138548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Jarvis boasts flexible, flat management; Siraya has more institutionalized processes.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184040" y="5573015"/>
            <a:ext cx="5494360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Management Style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84040" y="8334970"/>
            <a:ext cx="5075260" cy="36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</a:pPr>
            <a:r>
              <a:rPr lang="en-US" altLang="zh-CN" sz="2000" u="none" strike="noStrike" dirty="0">
                <a:solidFill>
                  <a:srgbClr val="E5DACF"/>
                </a:solidFill>
                <a:latin typeface="Montserrat" pitchFamily="2" charset="77"/>
                <a:ea typeface="Rubik"/>
                <a:cs typeface="Rubik"/>
                <a:sym typeface="Rubik"/>
              </a:rPr>
              <a:t>Jarvis's strength is R&amp;D capability; Siraya's is extensive market resources.</a:t>
            </a:r>
            <a:endParaRPr lang="en-US" sz="2000" u="none" strike="noStrike" dirty="0">
              <a:solidFill>
                <a:srgbClr val="E5DACF"/>
              </a:solidFill>
              <a:latin typeface="Montserrat" pitchFamily="2" charset="77"/>
              <a:ea typeface="Rubik"/>
              <a:cs typeface="Rubik"/>
              <a:sym typeface="Rubik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184040" y="7769437"/>
            <a:ext cx="5494360" cy="409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541"/>
              </a:lnSpc>
            </a:pPr>
            <a:r>
              <a:rPr lang="en-US" altLang="zh-CN" sz="2299" b="1" dirty="0">
                <a:solidFill>
                  <a:srgbClr val="E5DACF"/>
                </a:solidFill>
                <a:latin typeface="Montserrat" pitchFamily="2" charset="77"/>
                <a:ea typeface="Rubik Bold"/>
                <a:cs typeface="Rubik Bold"/>
                <a:sym typeface="Rubik Bold"/>
              </a:rPr>
              <a:t>Key Advantage</a:t>
            </a:r>
            <a:endParaRPr lang="en-US" sz="2299" b="1" dirty="0">
              <a:solidFill>
                <a:srgbClr val="E5DACF"/>
              </a:solidFill>
              <a:latin typeface="Montserrat" pitchFamily="2" charset="77"/>
              <a:ea typeface="Rubik Bold"/>
              <a:cs typeface="Rubik Bold"/>
              <a:sym typeface="Rubik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92585" y="885825"/>
            <a:ext cx="8176326" cy="117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7658" dirty="0">
                <a:solidFill>
                  <a:srgbClr val="E5DACF"/>
                </a:solidFill>
                <a:latin typeface="Montserrat" pitchFamily="2" charset="77"/>
                <a:ea typeface="Mali"/>
                <a:cs typeface="Mali"/>
                <a:sym typeface="Mali"/>
              </a:rPr>
              <a:t>Jarvis vs Siraya</a:t>
            </a:r>
            <a:endParaRPr lang="en-US" sz="7658" dirty="0">
              <a:solidFill>
                <a:srgbClr val="E5DACF"/>
              </a:solidFill>
              <a:latin typeface="Montserrat" pitchFamily="2" charset="77"/>
              <a:ea typeface="Mali"/>
              <a:cs typeface="Mali"/>
              <a:sym typeface="Ma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639</Words>
  <Application>Microsoft Macintosh PowerPoint</Application>
  <PresentationFormat>Custom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Illustrated Critical Thinking Training Slides 副本</dc:title>
  <cp:lastModifiedBy>Julian</cp:lastModifiedBy>
  <cp:revision>57</cp:revision>
  <dcterms:created xsi:type="dcterms:W3CDTF">2006-08-16T00:00:00Z</dcterms:created>
  <dcterms:modified xsi:type="dcterms:W3CDTF">2025-11-28T03:20:00Z</dcterms:modified>
  <dc:identifier>DAGf7aI74dE</dc:identifier>
</cp:coreProperties>
</file>